
<file path=[Content_Types].xml><?xml version="1.0" encoding="utf-8"?>
<Types xmlns="http://schemas.openxmlformats.org/package/2006/content-types">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5.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6.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7.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4" r:id="rId5"/>
    <p:sldMasterId id="2147483789" r:id="rId6"/>
    <p:sldMasterId id="2147483820" r:id="rId7"/>
    <p:sldMasterId id="2147483850" r:id="rId8"/>
    <p:sldMasterId id="2147483872" r:id="rId9"/>
    <p:sldMasterId id="2147483911" r:id="rId10"/>
    <p:sldMasterId id="2147483933" r:id="rId11"/>
  </p:sldMasterIdLst>
  <p:notesMasterIdLst>
    <p:notesMasterId r:id="rId31"/>
  </p:notesMasterIdLst>
  <p:sldIdLst>
    <p:sldId id="662" r:id="rId12"/>
    <p:sldId id="667" r:id="rId13"/>
    <p:sldId id="651" r:id="rId14"/>
    <p:sldId id="666" r:id="rId15"/>
    <p:sldId id="663" r:id="rId16"/>
    <p:sldId id="652" r:id="rId17"/>
    <p:sldId id="653" r:id="rId18"/>
    <p:sldId id="654" r:id="rId19"/>
    <p:sldId id="655" r:id="rId20"/>
    <p:sldId id="656" r:id="rId21"/>
    <p:sldId id="657" r:id="rId22"/>
    <p:sldId id="658" r:id="rId23"/>
    <p:sldId id="659" r:id="rId24"/>
    <p:sldId id="660" r:id="rId25"/>
    <p:sldId id="664" r:id="rId26"/>
    <p:sldId id="665" r:id="rId27"/>
    <p:sldId id="661" r:id="rId28"/>
    <p:sldId id="670" r:id="rId29"/>
    <p:sldId id="668" r:id="rId3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662"/>
            <p14:sldId id="667"/>
          </p14:sldIdLst>
        </p14:section>
        <p14:section name="Presentation" id="{6ECFEE84-0763-4195-A954-1A6BD7FD1EFF}">
          <p14:sldIdLst>
            <p14:sldId id="651"/>
            <p14:sldId id="666"/>
            <p14:sldId id="663"/>
            <p14:sldId id="652"/>
            <p14:sldId id="653"/>
            <p14:sldId id="654"/>
            <p14:sldId id="655"/>
            <p14:sldId id="656"/>
            <p14:sldId id="657"/>
            <p14:sldId id="658"/>
            <p14:sldId id="659"/>
            <p14:sldId id="660"/>
            <p14:sldId id="664"/>
            <p14:sldId id="665"/>
            <p14:sldId id="661"/>
            <p14:sldId id="670"/>
            <p14:sldId id="668"/>
          </p14:sldIdLst>
        </p14:section>
        <p14:section name="Exit" id="{26D33BE0-B19C-465D-8801-1598009CC0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55950" autoAdjust="0"/>
  </p:normalViewPr>
  <p:slideViewPr>
    <p:cSldViewPr snapToGrid="0">
      <p:cViewPr varScale="1">
        <p:scale>
          <a:sx n="87" d="100"/>
          <a:sy n="87" d="100"/>
        </p:scale>
        <p:origin x="389" y="58"/>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 Type="http://schemas.openxmlformats.org/officeDocument/2006/relationships/customXml" Target="../customXml/item3.xml"/><Relationship Id="rId21" Type="http://schemas.openxmlformats.org/officeDocument/2006/relationships/slide" Target="slides/slide10.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4/16/2018</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39363142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4/17/2018 1:14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6742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4/17/2018 12:18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4066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17</a:t>
            </a:fld>
            <a:endParaRPr lang="en-US"/>
          </a:p>
        </p:txBody>
      </p:sp>
    </p:spTree>
    <p:extLst>
      <p:ext uri="{BB962C8B-B14F-4D97-AF65-F5344CB8AC3E}">
        <p14:creationId xmlns:p14="http://schemas.microsoft.com/office/powerpoint/2010/main" val="1461544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18</a:t>
            </a:fld>
            <a:endParaRPr lang="en-US"/>
          </a:p>
        </p:txBody>
      </p:sp>
    </p:spTree>
    <p:extLst>
      <p:ext uri="{BB962C8B-B14F-4D97-AF65-F5344CB8AC3E}">
        <p14:creationId xmlns:p14="http://schemas.microsoft.com/office/powerpoint/2010/main" val="34785833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3061267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4/16/2018 10:16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6454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4/16/2018 10:16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6557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081A3DE-BF09-4095-9020-0A809BD1B8A2}"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4/16/2018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9199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4/16/2018 10:16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4382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6659C90-CF27-4864-8467-D905272AF41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4/16/2018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4859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2269D52-CA35-4613-8BBB-B8C8A0A7FBCE}"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4/16/2018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6104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6659C90-CF27-4864-8467-D905272AF41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4/16/2018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3280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6659C90-CF27-4864-8467-D905272AF41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4/16/2018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22904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5.png"/><Relationship Id="rId1" Type="http://schemas.openxmlformats.org/officeDocument/2006/relationships/slideMaster" Target="../slideMasters/slideMaster6.xml"/><Relationship Id="rId4" Type="http://schemas.openxmlformats.org/officeDocument/2006/relationships/image" Target="../media/image13.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 Id="rId4" Type="http://schemas.openxmlformats.org/officeDocument/2006/relationships/image" Target="../media/image1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6.xml"/><Relationship Id="rId4" Type="http://schemas.openxmlformats.org/officeDocument/2006/relationships/image" Target="../media/image18.png"/></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8.xml"/><Relationship Id="rId4" Type="http://schemas.openxmlformats.org/officeDocument/2006/relationships/image" Target="../media/image29.pn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jpeg"/><Relationship Id="rId1" Type="http://schemas.openxmlformats.org/officeDocument/2006/relationships/slideMaster" Target="../slideMasters/slideMaster8.xml"/><Relationship Id="rId4" Type="http://schemas.openxmlformats.org/officeDocument/2006/relationships/image" Target="../media/image28.pn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Master" Target="../slideMasters/slideMaster8.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Master" Target="../slideMasters/slideMaster8.xml"/><Relationship Id="rId4" Type="http://schemas.openxmlformats.org/officeDocument/2006/relationships/image" Target="../media/image34.jpe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527955"/>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856731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980513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232183551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311199142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7735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418935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11780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474739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3385789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9040092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67068665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418406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4473062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888985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13891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79715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Tree>
    <p:extLst>
      <p:ext uri="{BB962C8B-B14F-4D97-AF65-F5344CB8AC3E}">
        <p14:creationId xmlns:p14="http://schemas.microsoft.com/office/powerpoint/2010/main" val="233469440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43962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1351445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52907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33319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467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0501599"/>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pPr defTabSz="914367"/>
            <a:fld id="{683C0046-3368-4DD4-96D6-CD0FF2C1233E}" type="datetimeFigureOut">
              <a:rPr lang="en-IN" smtClean="0"/>
              <a:pPr defTabSz="914367"/>
              <a:t>16-04-2018</a:t>
            </a:fld>
            <a:endParaRPr lang="en-IN" dirty="0"/>
          </a:p>
        </p:txBody>
      </p:sp>
      <p:sp>
        <p:nvSpPr>
          <p:cNvPr id="8" name="Footer Placeholder 7"/>
          <p:cNvSpPr>
            <a:spLocks noGrp="1"/>
          </p:cNvSpPr>
          <p:nvPr>
            <p:ph type="ftr" sz="quarter" idx="11"/>
          </p:nvPr>
        </p:nvSpPr>
        <p:spPr>
          <a:xfrm>
            <a:off x="685800" y="6554698"/>
            <a:ext cx="5029200" cy="228600"/>
          </a:xfrm>
          <a:prstGeom prst="rect">
            <a:avLst/>
          </a:prstGeom>
        </p:spPr>
        <p:txBody>
          <a:bodyPr/>
          <a:lstStyle>
            <a:lvl1pPr>
              <a:defRPr>
                <a:solidFill>
                  <a:srgbClr val="FFFFFF">
                    <a:alpha val="80000"/>
                  </a:srgbClr>
                </a:solidFill>
              </a:defRPr>
            </a:lvl1pPr>
          </a:lstStyle>
          <a:p>
            <a:pPr defTabSz="914367"/>
            <a:endParaRPr lang="en-IN" dirty="0"/>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lvl1pPr>
              <a:defRPr>
                <a:solidFill>
                  <a:srgbClr val="FFFFFF">
                    <a:alpha val="25000"/>
                  </a:srgbClr>
                </a:solidFill>
              </a:defRPr>
            </a:lvl1pPr>
          </a:lstStyle>
          <a:p>
            <a:pPr defTabSz="914367"/>
            <a:fld id="{1F6B3001-8C1E-45A3-9010-27210849299D}" type="slidenum">
              <a:rPr lang="en-IN" smtClean="0"/>
              <a:pPr defTabSz="914367"/>
              <a:t>‹#›</a:t>
            </a:fld>
            <a:endParaRPr lang="en-IN" dirty="0"/>
          </a:p>
        </p:txBody>
      </p:sp>
    </p:spTree>
    <p:extLst>
      <p:ext uri="{BB962C8B-B14F-4D97-AF65-F5344CB8AC3E}">
        <p14:creationId xmlns:p14="http://schemas.microsoft.com/office/powerpoint/2010/main" val="131913349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fld id="{683C0046-3368-4DD4-96D6-CD0FF2C1233E}" type="datetimeFigureOut">
              <a:rPr lang="en-IN" smtClean="0">
                <a:solidFill>
                  <a:srgbClr val="404040"/>
                </a:solidFill>
              </a:rPr>
              <a:pPr defTabSz="914367"/>
              <a:t>16-04-2018</a:t>
            </a:fld>
            <a:endParaRPr lang="en-IN" dirty="0">
              <a:solidFill>
                <a:srgbClr val="404040"/>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endParaRPr lang="en-IN" dirty="0">
              <a:solidFill>
                <a:srgbClr val="404040"/>
              </a:solidFill>
            </a:endParaRPr>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p>
            <a:pPr defTabSz="914367"/>
            <a:fld id="{1F6B3001-8C1E-45A3-9010-27210849299D}" type="slidenum">
              <a:rPr lang="en-IN" smtClean="0">
                <a:solidFill>
                  <a:srgbClr val="404040"/>
                </a:solidFill>
              </a:rPr>
              <a:pPr defTabSz="914367"/>
              <a:t>‹#›</a:t>
            </a:fld>
            <a:endParaRPr lang="en-IN" dirty="0">
              <a:solidFill>
                <a:srgbClr val="404040"/>
              </a:solidFill>
            </a:endParaRPr>
          </a:p>
        </p:txBody>
      </p:sp>
    </p:spTree>
    <p:extLst>
      <p:ext uri="{BB962C8B-B14F-4D97-AF65-F5344CB8AC3E}">
        <p14:creationId xmlns:p14="http://schemas.microsoft.com/office/powerpoint/2010/main" val="122876884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pPr defTabSz="914367"/>
            <a:fld id="{F12952B5-7A2F-4CC8-B7CE-9234E21C2837}" type="datetimeFigureOut">
              <a:rPr lang="en-US" smtClean="0">
                <a:solidFill>
                  <a:srgbClr val="404040"/>
                </a:solidFill>
              </a:rPr>
              <a:pPr defTabSz="914367"/>
              <a:t>4/16/2018</a:t>
            </a:fld>
            <a:endParaRPr lang="en-US" dirty="0">
              <a:solidFill>
                <a:srgbClr val="404040"/>
              </a:solidFill>
            </a:endParaRPr>
          </a:p>
        </p:txBody>
      </p:sp>
      <p:sp>
        <p:nvSpPr>
          <p:cNvPr id="6" name="Footer Placeholder 5"/>
          <p:cNvSpPr>
            <a:spLocks noGrp="1"/>
          </p:cNvSpPr>
          <p:nvPr>
            <p:ph type="ftr" sz="quarter" idx="11"/>
          </p:nvPr>
        </p:nvSpPr>
        <p:spPr>
          <a:xfrm>
            <a:off x="685800" y="6554698"/>
            <a:ext cx="5029200" cy="228600"/>
          </a:xfrm>
          <a:prstGeom prst="rect">
            <a:avLst/>
          </a:prstGeom>
        </p:spPr>
        <p:txBody>
          <a:bodyPr/>
          <a:lstStyle/>
          <a:p>
            <a:pPr defTabSz="914367"/>
            <a:endParaRPr lang="en-US" dirty="0">
              <a:solidFill>
                <a:srgbClr val="404040"/>
              </a:solidFill>
            </a:endParaRPr>
          </a:p>
        </p:txBody>
      </p:sp>
      <p:sp>
        <p:nvSpPr>
          <p:cNvPr id="7" name="Slide Number Placeholder 6"/>
          <p:cNvSpPr>
            <a:spLocks noGrp="1"/>
          </p:cNvSpPr>
          <p:nvPr>
            <p:ph type="sldNum" sz="quarter" idx="12"/>
          </p:nvPr>
        </p:nvSpPr>
        <p:spPr>
          <a:xfrm>
            <a:off x="8763926" y="5876413"/>
            <a:ext cx="2926080" cy="1397039"/>
          </a:xfrm>
          <a:prstGeom prst="rect">
            <a:avLst/>
          </a:prstGeom>
        </p:spPr>
        <p:txBody>
          <a:bodyPr/>
          <a:lstStyle/>
          <a:p>
            <a:pPr defTabSz="457112"/>
            <a:fld id="{D57F1E4F-1CFF-5643-939E-217C01CDF565}" type="slidenum">
              <a:rPr lang="en-US" smtClean="0">
                <a:gradFill>
                  <a:gsLst>
                    <a:gs pos="0">
                      <a:srgbClr val="0071BC"/>
                    </a:gs>
                    <a:gs pos="100000">
                      <a:srgbClr val="0071BC">
                        <a:lumMod val="75000"/>
                      </a:srgbClr>
                    </a:gs>
                  </a:gsLst>
                  <a:lin ang="5400000" scaled="0"/>
                </a:gradFill>
              </a:rPr>
              <a:pPr defTabSz="457112"/>
              <a:t>‹#›</a:t>
            </a:fld>
            <a:endParaRPr lang="en-US" dirty="0">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111474077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Slide 3">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7" y="5491380"/>
            <a:ext cx="7171399" cy="1794661"/>
          </a:xfrm>
          <a:noFill/>
        </p:spPr>
        <p:txBody>
          <a:bodyPr lIns="146260" tIns="109696" rIns="146260" bIns="109696">
            <a:noAutofit/>
          </a:bodyPr>
          <a:lstStyle>
            <a:lvl1pPr marL="0" indent="0">
              <a:spcBef>
                <a:spcPts val="0"/>
              </a:spcBef>
              <a:buNone/>
              <a:defRPr sz="2941"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689946"/>
            <a:ext cx="7171399" cy="1801436"/>
          </a:xfrm>
          <a:noFill/>
        </p:spPr>
        <p:txBody>
          <a:bodyPr lIns="146260" tIns="91413" rIns="146260" bIns="91413" anchor="t" anchorCtr="0"/>
          <a:lstStyle>
            <a:lvl1pPr>
              <a:defRPr sz="490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9963420" y="6380924"/>
            <a:ext cx="986068" cy="191269"/>
          </a:xfrm>
          <a:prstGeom prst="rect">
            <a:avLst/>
          </a:prstGeom>
          <a:noFill/>
        </p:spPr>
      </p:pic>
      <p:pic>
        <p:nvPicPr>
          <p:cNvPr id="8" name="Picture 7" descr="VS_Wht_rgb.wm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585" y="2084172"/>
            <a:ext cx="2689618" cy="474706"/>
          </a:xfrm>
          <a:prstGeom prst="rect">
            <a:avLst/>
          </a:prstGeom>
        </p:spPr>
      </p:pic>
    </p:spTree>
    <p:extLst>
      <p:ext uri="{BB962C8B-B14F-4D97-AF65-F5344CB8AC3E}">
        <p14:creationId xmlns:p14="http://schemas.microsoft.com/office/powerpoint/2010/main" val="29836279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5" name="Text Placeholder 4"/>
          <p:cNvSpPr>
            <a:spLocks noGrp="1"/>
          </p:cNvSpPr>
          <p:nvPr>
            <p:ph type="body" sz="quarter" idx="12" hasCustomPrompt="1"/>
          </p:nvPr>
        </p:nvSpPr>
        <p:spPr>
          <a:xfrm>
            <a:off x="271107" y="5491380"/>
            <a:ext cx="7171399" cy="1794661"/>
          </a:xfrm>
          <a:noFill/>
        </p:spPr>
        <p:txBody>
          <a:bodyPr lIns="146260" tIns="109696" rIns="146260" bIns="109696">
            <a:noAutofit/>
          </a:bodyPr>
          <a:lstStyle>
            <a:lvl1pPr marL="0" indent="0">
              <a:spcBef>
                <a:spcPts val="0"/>
              </a:spcBef>
              <a:buNone/>
              <a:defRPr sz="2941"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689946"/>
            <a:ext cx="7171399" cy="1801436"/>
          </a:xfrm>
          <a:noFill/>
        </p:spPr>
        <p:txBody>
          <a:bodyPr lIns="146260" tIns="91413" rIns="146260" bIns="91413" anchor="t" anchorCtr="0"/>
          <a:lstStyle>
            <a:lvl1pPr>
              <a:defRPr sz="4902" spc="-98"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585" y="2084172"/>
            <a:ext cx="2689618" cy="47470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invGray">
          <a:xfrm>
            <a:off x="9963420" y="6380924"/>
            <a:ext cx="986068" cy="191269"/>
          </a:xfrm>
          <a:prstGeom prst="rect">
            <a:avLst/>
          </a:prstGeom>
          <a:noFill/>
        </p:spPr>
      </p:pic>
    </p:spTree>
    <p:extLst>
      <p:ext uri="{BB962C8B-B14F-4D97-AF65-F5344CB8AC3E}">
        <p14:creationId xmlns:p14="http://schemas.microsoft.com/office/powerpoint/2010/main" val="776077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190271" cy="6857999"/>
          </a:xfrm>
          <a:prstGeom prst="rect">
            <a:avLst/>
          </a:prstGeom>
        </p:spPr>
      </p:pic>
      <p:pic>
        <p:nvPicPr>
          <p:cNvPr id="7" name="Picture 6" descr="VS_Purp526_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975" y="1886812"/>
            <a:ext cx="3154184" cy="883460"/>
          </a:xfrm>
          <a:prstGeom prst="rect">
            <a:avLst/>
          </a:prstGeom>
        </p:spPr>
      </p:pic>
      <p:pic>
        <p:nvPicPr>
          <p:cNvPr id="10" name="Picture 9" descr="MSFT_logo_rgb_C-Gray.png"/>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9927694" y="6308981"/>
            <a:ext cx="1229852" cy="345606"/>
          </a:xfrm>
          <a:prstGeom prst="rect">
            <a:avLst/>
          </a:prstGeom>
        </p:spPr>
      </p:pic>
      <p:sp>
        <p:nvSpPr>
          <p:cNvPr id="5" name="Text Placeholder 4"/>
          <p:cNvSpPr>
            <a:spLocks noGrp="1"/>
          </p:cNvSpPr>
          <p:nvPr>
            <p:ph type="body" sz="quarter" idx="12" hasCustomPrompt="1"/>
          </p:nvPr>
        </p:nvSpPr>
        <p:spPr>
          <a:xfrm>
            <a:off x="271107" y="5491380"/>
            <a:ext cx="7171399" cy="1366621"/>
          </a:xfrm>
          <a:noFill/>
        </p:spPr>
        <p:txBody>
          <a:bodyPr lIns="146260" tIns="109696" rIns="146260" bIns="109696">
            <a:noAutofit/>
          </a:bodyPr>
          <a:lstStyle>
            <a:lvl1pPr marL="0" indent="0">
              <a:spcBef>
                <a:spcPts val="0"/>
              </a:spcBef>
              <a:buNone/>
              <a:defRPr sz="2941"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69304" y="3689946"/>
            <a:ext cx="7171399" cy="1801436"/>
          </a:xfrm>
          <a:noFill/>
        </p:spPr>
        <p:txBody>
          <a:bodyPr lIns="146260" tIns="91413" rIns="146260" bIns="91413" anchor="t" anchorCtr="0"/>
          <a:lstStyle>
            <a:lvl1pPr>
              <a:defRPr sz="4902" spc="-98"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2405486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190270" cy="6857999"/>
          </a:xfrm>
          <a:prstGeom prst="rect">
            <a:avLst/>
          </a:prstGeom>
        </p:spPr>
      </p:pic>
      <p:pic>
        <p:nvPicPr>
          <p:cNvPr id="7" name="Picture 6" descr="VS_Purp526_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975" y="1886812"/>
            <a:ext cx="3154184" cy="883460"/>
          </a:xfrm>
          <a:prstGeom prst="rect">
            <a:avLst/>
          </a:prstGeom>
        </p:spPr>
      </p:pic>
      <p:sp>
        <p:nvSpPr>
          <p:cNvPr id="5" name="Text Placeholder 4"/>
          <p:cNvSpPr>
            <a:spLocks noGrp="1"/>
          </p:cNvSpPr>
          <p:nvPr>
            <p:ph type="body" sz="quarter" idx="12" hasCustomPrompt="1"/>
          </p:nvPr>
        </p:nvSpPr>
        <p:spPr>
          <a:xfrm>
            <a:off x="271107" y="5491380"/>
            <a:ext cx="7171399" cy="1366621"/>
          </a:xfrm>
          <a:noFill/>
        </p:spPr>
        <p:txBody>
          <a:bodyPr lIns="146260" tIns="109696" rIns="146260" bIns="109696">
            <a:noAutofit/>
          </a:bodyPr>
          <a:lstStyle>
            <a:lvl1pPr marL="0" indent="0">
              <a:spcBef>
                <a:spcPts val="0"/>
              </a:spcBef>
              <a:buNone/>
              <a:defRPr sz="2941"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69304" y="3689946"/>
            <a:ext cx="7171399" cy="1801436"/>
          </a:xfrm>
          <a:noFill/>
        </p:spPr>
        <p:txBody>
          <a:bodyPr lIns="146260" tIns="91413" rIns="146260" bIns="91413" anchor="t" anchorCtr="0"/>
          <a:lstStyle>
            <a:lvl1pPr>
              <a:defRPr sz="4902" spc="-98" baseline="0">
                <a:solidFill>
                  <a:schemeClr val="accent2"/>
                </a:solidFill>
              </a:defRPr>
            </a:lvl1pPr>
          </a:lstStyle>
          <a:p>
            <a:r>
              <a:rPr lang="en-US" dirty="0"/>
              <a:t>Presentation title</a:t>
            </a:r>
          </a:p>
        </p:txBody>
      </p:sp>
      <p:pic>
        <p:nvPicPr>
          <p:cNvPr id="8" name="Picture 7" descr="MSFT_logo_rgb_C-Gray.png"/>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9927694" y="6308981"/>
            <a:ext cx="1229852" cy="345606"/>
          </a:xfrm>
          <a:prstGeom prst="rect">
            <a:avLst/>
          </a:prstGeom>
        </p:spPr>
      </p:pic>
    </p:spTree>
    <p:extLst>
      <p:ext uri="{BB962C8B-B14F-4D97-AF65-F5344CB8AC3E}">
        <p14:creationId xmlns:p14="http://schemas.microsoft.com/office/powerpoint/2010/main" val="17638771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2" name="Title 1"/>
          <p:cNvSpPr>
            <a:spLocks noGrp="1"/>
          </p:cNvSpPr>
          <p:nvPr>
            <p:ph type="title" hasCustomPrompt="1"/>
          </p:nvPr>
        </p:nvSpPr>
        <p:spPr>
          <a:xfrm>
            <a:off x="269240" y="268967"/>
            <a:ext cx="7171399"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49598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190271" cy="6857999"/>
          </a:xfrm>
          <a:prstGeom prst="rect">
            <a:avLst/>
          </a:prstGeom>
        </p:spPr>
      </p:pic>
      <p:sp>
        <p:nvSpPr>
          <p:cNvPr id="2" name="Title 1"/>
          <p:cNvSpPr>
            <a:spLocks noGrp="1"/>
          </p:cNvSpPr>
          <p:nvPr>
            <p:ph type="title" hasCustomPrompt="1"/>
          </p:nvPr>
        </p:nvSpPr>
        <p:spPr>
          <a:xfrm>
            <a:off x="269240" y="268967"/>
            <a:ext cx="7171399"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656501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190271" cy="6857999"/>
          </a:xfrm>
          <a:prstGeom prst="rect">
            <a:avLst/>
          </a:prstGeom>
        </p:spPr>
      </p:pic>
      <p:sp>
        <p:nvSpPr>
          <p:cNvPr id="2" name="Title 1"/>
          <p:cNvSpPr>
            <a:spLocks noGrp="1"/>
          </p:cNvSpPr>
          <p:nvPr>
            <p:ph type="title" hasCustomPrompt="1"/>
          </p:nvPr>
        </p:nvSpPr>
        <p:spPr>
          <a:xfrm>
            <a:off x="269240" y="268967"/>
            <a:ext cx="7171399"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624815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12279"/>
          </a:xfrm>
        </p:spPr>
        <p:txBody>
          <a:bodyPr/>
          <a:lstStyle>
            <a:lvl1pPr marL="0" indent="0">
              <a:buNone/>
              <a:defRPr>
                <a:solidFill>
                  <a:schemeClr val="accent2"/>
                </a:solidFill>
              </a:defRPr>
            </a:lvl1pPr>
            <a:lvl2pPr marL="0" indent="0">
              <a:buFontTx/>
              <a:buNone/>
              <a:defRPr sz="1961"/>
            </a:lvl2pPr>
            <a:lvl3pPr marL="223988" indent="0">
              <a:buNone/>
              <a:defRPr/>
            </a:lvl3pPr>
            <a:lvl4pPr marL="447975" indent="0">
              <a:buNone/>
              <a:defRPr/>
            </a:lvl4pPr>
            <a:lvl5pPr marL="6719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787847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12279"/>
          </a:xfrm>
        </p:spPr>
        <p:txBody>
          <a:bodyPr/>
          <a:lstStyle>
            <a:lvl1pPr marL="0" indent="0">
              <a:buNone/>
              <a:defRPr>
                <a:solidFill>
                  <a:schemeClr val="tx2"/>
                </a:solidFill>
              </a:defRPr>
            </a:lvl1pPr>
            <a:lvl2pPr marL="0" indent="0">
              <a:buFontTx/>
              <a:buNone/>
              <a:defRPr sz="1961"/>
            </a:lvl2pPr>
            <a:lvl3pPr marL="223988" indent="0">
              <a:buNone/>
              <a:defRPr/>
            </a:lvl3pPr>
            <a:lvl4pPr marL="447975" indent="0">
              <a:buNone/>
              <a:defRPr/>
            </a:lvl4pPr>
            <a:lvl5pPr marL="6719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127533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1"/>
            <a:ext cx="11653523" cy="2079990"/>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129249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1"/>
            <a:ext cx="11653523" cy="207999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4342816"/>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5" y="1189176"/>
            <a:ext cx="5378548" cy="2420188"/>
          </a:xfrm>
        </p:spPr>
        <p:txBody>
          <a:bodyPr wrap="square">
            <a:spAutoFit/>
          </a:bodyPr>
          <a:lstStyle>
            <a:lvl1pPr marL="0" indent="0">
              <a:spcBef>
                <a:spcPts val="1200"/>
              </a:spcBef>
              <a:buClr>
                <a:schemeClr val="tx1"/>
              </a:buClr>
              <a:buFont typeface="Wingdings" pitchFamily="2" charset="2"/>
              <a:buNone/>
              <a:defRPr sz="3528">
                <a:solidFill>
                  <a:schemeClr val="accent2"/>
                </a:solidFill>
              </a:defRPr>
            </a:lvl1pPr>
            <a:lvl2pPr marL="0" indent="0">
              <a:buNone/>
              <a:defRPr sz="1961"/>
            </a:lvl2pPr>
            <a:lvl3pPr marL="227098" indent="0">
              <a:buNone/>
              <a:tabLst/>
              <a:defRPr sz="1961"/>
            </a:lvl3pPr>
            <a:lvl4pPr marL="451085" indent="0">
              <a:buNone/>
              <a:defRPr/>
            </a:lvl4pPr>
            <a:lvl5pPr marL="6719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2420188"/>
          </a:xfrm>
        </p:spPr>
        <p:txBody>
          <a:bodyPr wrap="square">
            <a:spAutoFit/>
          </a:bodyPr>
          <a:lstStyle>
            <a:lvl1pPr marL="0" indent="0">
              <a:spcBef>
                <a:spcPts val="1200"/>
              </a:spcBef>
              <a:buClr>
                <a:schemeClr val="tx1"/>
              </a:buClr>
              <a:buFont typeface="Wingdings" pitchFamily="2" charset="2"/>
              <a:buNone/>
              <a:defRPr sz="3528">
                <a:solidFill>
                  <a:srgbClr val="68217A"/>
                </a:solidFill>
              </a:defRPr>
            </a:lvl1pPr>
            <a:lvl2pPr marL="0" indent="0">
              <a:buNone/>
              <a:defRPr sz="1961"/>
            </a:lvl2pPr>
            <a:lvl3pPr marL="227098" indent="0">
              <a:buNone/>
              <a:tabLst/>
              <a:defRPr sz="1961"/>
            </a:lvl3pPr>
            <a:lvl4pPr marL="451085" indent="0">
              <a:buNone/>
              <a:defRPr/>
            </a:lvl4pPr>
            <a:lvl5pPr marL="6719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3298853"/>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5" y="1189176"/>
            <a:ext cx="5378548" cy="2420188"/>
          </a:xfrm>
        </p:spPr>
        <p:txBody>
          <a:bodyPr wrap="square">
            <a:spAutoFit/>
          </a:bodyPr>
          <a:lstStyle>
            <a:lvl1pPr marL="0" indent="0">
              <a:spcBef>
                <a:spcPts val="1200"/>
              </a:spcBef>
              <a:buClr>
                <a:schemeClr val="tx1"/>
              </a:buClr>
              <a:buFont typeface="Wingdings" pitchFamily="2" charset="2"/>
              <a:buNone/>
              <a:defRPr sz="3528">
                <a:solidFill>
                  <a:schemeClr val="tx2"/>
                </a:solidFill>
              </a:defRPr>
            </a:lvl1pPr>
            <a:lvl2pPr marL="0" indent="0">
              <a:buNone/>
              <a:defRPr sz="1961"/>
            </a:lvl2pPr>
            <a:lvl3pPr marL="227098" indent="0">
              <a:buNone/>
              <a:tabLst/>
              <a:defRPr sz="1961"/>
            </a:lvl3pPr>
            <a:lvl4pPr marL="451085" indent="0">
              <a:buNone/>
              <a:defRPr/>
            </a:lvl4pPr>
            <a:lvl5pPr marL="6719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2420188"/>
          </a:xfrm>
        </p:spPr>
        <p:txBody>
          <a:bodyPr wrap="square">
            <a:spAutoFit/>
          </a:bodyPr>
          <a:lstStyle>
            <a:lvl1pPr marL="0" indent="0">
              <a:spcBef>
                <a:spcPts val="1200"/>
              </a:spcBef>
              <a:buClr>
                <a:schemeClr val="tx1"/>
              </a:buClr>
              <a:buFont typeface="Wingdings" pitchFamily="2" charset="2"/>
              <a:buNone/>
              <a:defRPr sz="3528">
                <a:solidFill>
                  <a:schemeClr val="tx2"/>
                </a:solidFill>
              </a:defRPr>
            </a:lvl1pPr>
            <a:lvl2pPr marL="0" indent="0">
              <a:buNone/>
              <a:defRPr sz="1961"/>
            </a:lvl2pPr>
            <a:lvl3pPr marL="227098" indent="0">
              <a:buNone/>
              <a:tabLst/>
              <a:defRPr sz="1961"/>
            </a:lvl3pPr>
            <a:lvl4pPr marL="451085" indent="0">
              <a:buNone/>
              <a:defRPr/>
            </a:lvl4pPr>
            <a:lvl5pPr marL="6719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416579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5" y="1189180"/>
            <a:ext cx="5378548" cy="2486578"/>
          </a:xfrm>
        </p:spPr>
        <p:txBody>
          <a:bodyPr wrap="square">
            <a:spAutoFit/>
          </a:bodyPr>
          <a:lstStyle>
            <a:lvl1pPr marL="281541" indent="-281541">
              <a:spcBef>
                <a:spcPts val="1200"/>
              </a:spcBef>
              <a:buClr>
                <a:schemeClr val="tx1"/>
              </a:buClr>
              <a:buFont typeface="Arial" pitchFamily="34" charset="0"/>
              <a:buChar char="•"/>
              <a:defRPr sz="3528">
                <a:solidFill>
                  <a:srgbClr val="68217A"/>
                </a:solidFill>
              </a:defRPr>
            </a:lvl1pPr>
            <a:lvl2pPr marL="520449" indent="-228490">
              <a:defRPr sz="2353"/>
            </a:lvl2pPr>
            <a:lvl3pPr marL="685470" indent="-165022">
              <a:tabLst/>
              <a:defRPr sz="1961"/>
            </a:lvl3pPr>
            <a:lvl4pPr marL="863184" indent="-177715">
              <a:defRPr/>
            </a:lvl4pPr>
            <a:lvl5pPr marL="1028203" indent="-1650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80"/>
            <a:ext cx="5378548" cy="2486578"/>
          </a:xfrm>
        </p:spPr>
        <p:txBody>
          <a:bodyPr wrap="square">
            <a:spAutoFit/>
          </a:bodyPr>
          <a:lstStyle>
            <a:lvl1pPr marL="281541" indent="-281541">
              <a:spcBef>
                <a:spcPts val="1200"/>
              </a:spcBef>
              <a:buClr>
                <a:schemeClr val="tx1"/>
              </a:buClr>
              <a:buFont typeface="Arial" pitchFamily="34" charset="0"/>
              <a:buChar char="•"/>
              <a:defRPr sz="3528">
                <a:solidFill>
                  <a:srgbClr val="68217A"/>
                </a:solidFill>
              </a:defRPr>
            </a:lvl1pPr>
            <a:lvl2pPr marL="520449" indent="-228490">
              <a:defRPr sz="2353"/>
            </a:lvl2pPr>
            <a:lvl3pPr marL="685470" indent="-165022">
              <a:tabLst/>
              <a:defRPr sz="1961"/>
            </a:lvl3pPr>
            <a:lvl4pPr marL="863184" indent="-177715">
              <a:defRPr/>
            </a:lvl4pPr>
            <a:lvl5pPr marL="1028203" indent="-1650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01952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5" y="1189180"/>
            <a:ext cx="5378548" cy="2486578"/>
          </a:xfrm>
        </p:spPr>
        <p:txBody>
          <a:bodyPr wrap="square">
            <a:spAutoFit/>
          </a:bodyPr>
          <a:lstStyle>
            <a:lvl1pPr marL="281541" indent="-281541">
              <a:spcBef>
                <a:spcPts val="1200"/>
              </a:spcBef>
              <a:buClr>
                <a:schemeClr val="tx2"/>
              </a:buClr>
              <a:buFont typeface="Arial" pitchFamily="34" charset="0"/>
              <a:buChar char="•"/>
              <a:defRPr sz="3528">
                <a:gradFill>
                  <a:gsLst>
                    <a:gs pos="1250">
                      <a:schemeClr val="tx2"/>
                    </a:gs>
                    <a:gs pos="99000">
                      <a:schemeClr val="tx2"/>
                    </a:gs>
                  </a:gsLst>
                  <a:lin ang="5400000" scaled="0"/>
                </a:gradFill>
              </a:defRPr>
            </a:lvl1pPr>
            <a:lvl2pPr marL="520449" indent="-228490">
              <a:defRPr sz="2353"/>
            </a:lvl2pPr>
            <a:lvl3pPr marL="685470" indent="-165022">
              <a:tabLst/>
              <a:defRPr sz="1961"/>
            </a:lvl3pPr>
            <a:lvl4pPr marL="863184" indent="-177715">
              <a:defRPr/>
            </a:lvl4pPr>
            <a:lvl5pPr marL="1028203" indent="-1650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80"/>
            <a:ext cx="5378548" cy="2486578"/>
          </a:xfrm>
        </p:spPr>
        <p:txBody>
          <a:bodyPr wrap="square">
            <a:spAutoFit/>
          </a:bodyPr>
          <a:lstStyle>
            <a:lvl1pPr marL="281541" indent="-281541">
              <a:spcBef>
                <a:spcPts val="1200"/>
              </a:spcBef>
              <a:buClr>
                <a:schemeClr val="tx2"/>
              </a:buClr>
              <a:buFont typeface="Arial" pitchFamily="34" charset="0"/>
              <a:buChar char="•"/>
              <a:defRPr sz="3528">
                <a:gradFill>
                  <a:gsLst>
                    <a:gs pos="1250">
                      <a:schemeClr val="tx2"/>
                    </a:gs>
                    <a:gs pos="99000">
                      <a:schemeClr val="tx2"/>
                    </a:gs>
                  </a:gsLst>
                  <a:lin ang="5400000" scaled="0"/>
                </a:gradFill>
              </a:defRPr>
            </a:lvl1pPr>
            <a:lvl2pPr marL="520449" indent="-228490">
              <a:defRPr sz="2353"/>
            </a:lvl2pPr>
            <a:lvl3pPr marL="685470" indent="-165022">
              <a:tabLst/>
              <a:defRPr sz="1961"/>
            </a:lvl3pPr>
            <a:lvl4pPr marL="863184" indent="-177715">
              <a:defRPr/>
            </a:lvl4pPr>
            <a:lvl5pPr marL="1028203" indent="-1650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5613824"/>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69242" y="2082615"/>
            <a:ext cx="5826761"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
          <p:cNvSpPr>
            <a:spLocks noGrp="1"/>
          </p:cNvSpPr>
          <p:nvPr>
            <p:ph type="body" sz="quarter" idx="11"/>
          </p:nvPr>
        </p:nvSpPr>
        <p:spPr>
          <a:xfrm>
            <a:off x="6094582" y="2082615"/>
            <a:ext cx="5826761" cy="3586208"/>
          </a:xfrm>
          <a:solidFill>
            <a:schemeClr val="accent4"/>
          </a:solidFill>
        </p:spPr>
        <p:txBody>
          <a:bodyPr wrap="square" tIns="146304" bIns="146304">
            <a:noAutofit/>
          </a:bodyPr>
          <a:lstStyle>
            <a:lvl1pPr marL="0" indent="0">
              <a:spcBef>
                <a:spcPts val="1200"/>
              </a:spcBef>
              <a:buClr>
                <a:schemeClr val="tx1"/>
              </a:buClr>
              <a:buFont typeface="Wingdings" pitchFamily="2" charset="2"/>
              <a:buNone/>
              <a:defRPr sz="3920">
                <a:solidFill>
                  <a:srgbClr val="FFFFFF"/>
                </a:solidFill>
              </a:defRPr>
            </a:lvl1pPr>
            <a:lvl2pPr marL="0" indent="0">
              <a:spcBef>
                <a:spcPts val="1059"/>
              </a:spcBef>
              <a:buNone/>
              <a:defRPr sz="1961">
                <a:solidFill>
                  <a:srgbClr val="FFFFFF"/>
                </a:solidFill>
              </a:defRPr>
            </a:lvl2pPr>
            <a:lvl3pPr marL="227098" indent="0">
              <a:buNone/>
              <a:tabLst/>
              <a:defRPr sz="1961">
                <a:solidFill>
                  <a:srgbClr val="FFFFFF"/>
                </a:solidFill>
              </a:defRPr>
            </a:lvl3pPr>
            <a:lvl4pPr marL="451085" indent="0">
              <a:buNone/>
              <a:defRPr>
                <a:solidFill>
                  <a:srgbClr val="FFFFFF"/>
                </a:solidFill>
              </a:defRPr>
            </a:lvl4pPr>
            <a:lvl5pPr marL="671963" indent="0">
              <a:buNone/>
              <a:tabLst/>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7002942"/>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69242" y="2082615"/>
            <a:ext cx="3836698"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158259" y="2082615"/>
            <a:ext cx="3836698"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tx1"/>
                </a:solidFill>
              </a:defRPr>
            </a:lvl1pPr>
            <a:lvl2pPr marL="0" indent="0">
              <a:spcBef>
                <a:spcPts val="1059"/>
              </a:spcBef>
              <a:buNone/>
              <a:defRPr sz="1961">
                <a:solidFill>
                  <a:schemeClr val="tx1"/>
                </a:solidFill>
              </a:defRPr>
            </a:lvl2pPr>
            <a:lvl3pPr marL="227098" indent="0">
              <a:buNone/>
              <a:tabLst/>
              <a:defRPr sz="1961">
                <a:solidFill>
                  <a:schemeClr val="tx1"/>
                </a:solidFill>
              </a:defRPr>
            </a:lvl3pPr>
            <a:lvl4pPr marL="451085" indent="0">
              <a:buNone/>
              <a:defRPr>
                <a:solidFill>
                  <a:schemeClr val="tx1"/>
                </a:solidFill>
              </a:defRPr>
            </a:lvl4pPr>
            <a:lvl5pPr marL="671963"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2"/>
          </p:nvPr>
        </p:nvSpPr>
        <p:spPr>
          <a:xfrm>
            <a:off x="8044355" y="2082615"/>
            <a:ext cx="3881519"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5948514"/>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087920" y="2080712"/>
            <a:ext cx="7837954" cy="727645"/>
          </a:xfrm>
        </p:spPr>
        <p:txBody>
          <a:bodyPr/>
          <a:lstStyle/>
          <a:p>
            <a:r>
              <a:rPr lang="en-US"/>
              <a:t>Click icon to add picture</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69242" y="2082615"/>
            <a:ext cx="3836698"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2122690"/>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195807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69243" y="2082616"/>
            <a:ext cx="11653523" cy="1326724"/>
          </a:xfrm>
        </p:spPr>
        <p:txBody>
          <a:bodyPr wrap="square">
            <a:spAutoFit/>
          </a:bodyPr>
          <a:lstStyle>
            <a:lvl1pPr marL="0" indent="0">
              <a:spcBef>
                <a:spcPts val="1200"/>
              </a:spcBef>
              <a:buClr>
                <a:schemeClr val="tx1"/>
              </a:buClr>
              <a:buFont typeface="Wingdings" pitchFamily="2" charset="2"/>
              <a:buNone/>
              <a:defRPr sz="5293">
                <a:solidFill>
                  <a:schemeClr val="tx1"/>
                </a:solidFill>
              </a:defRPr>
            </a:lvl1pPr>
            <a:lvl2pPr marL="0" indent="0">
              <a:spcBef>
                <a:spcPts val="1059"/>
              </a:spcBef>
              <a:buNone/>
              <a:defRPr sz="1961">
                <a:solidFill>
                  <a:schemeClr val="tx1"/>
                </a:solidFill>
              </a:defRPr>
            </a:lvl2pPr>
            <a:lvl3pPr marL="227098" indent="0">
              <a:buNone/>
              <a:tabLst/>
              <a:defRPr sz="1961">
                <a:solidFill>
                  <a:schemeClr val="tx1"/>
                </a:solidFill>
              </a:defRPr>
            </a:lvl3pPr>
            <a:lvl4pPr marL="451085" indent="0">
              <a:buNone/>
              <a:defRPr>
                <a:solidFill>
                  <a:schemeClr val="tx1"/>
                </a:solidFill>
              </a:defRPr>
            </a:lvl4pPr>
            <a:lvl5pPr marL="671963" indent="0">
              <a:buNone/>
              <a:tabLst/>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395422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044355" y="2082615"/>
            <a:ext cx="3881519" cy="3586208"/>
          </a:xfrm>
          <a:solidFill>
            <a:schemeClr val="accent3"/>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0"/>
          </p:nvPr>
        </p:nvSpPr>
        <p:spPr>
          <a:xfrm>
            <a:off x="269243" y="2082617"/>
            <a:ext cx="7171399" cy="2988969"/>
          </a:xfrm>
        </p:spPr>
        <p:txBody>
          <a:bodyPr wrap="square">
            <a:spAutoFit/>
          </a:bodyPr>
          <a:lstStyle>
            <a:lvl1pPr marL="0" indent="0">
              <a:spcBef>
                <a:spcPts val="1200"/>
              </a:spcBef>
              <a:buClr>
                <a:schemeClr val="tx1"/>
              </a:buClr>
              <a:buFont typeface="Wingdings" pitchFamily="2" charset="2"/>
              <a:buNone/>
              <a:defRPr sz="5293">
                <a:solidFill>
                  <a:schemeClr val="tx1"/>
                </a:solidFill>
              </a:defRPr>
            </a:lvl1pPr>
            <a:lvl2pPr marL="0" indent="0">
              <a:spcBef>
                <a:spcPts val="1059"/>
              </a:spcBef>
              <a:buNone/>
              <a:defRPr sz="1961">
                <a:solidFill>
                  <a:schemeClr val="tx1"/>
                </a:solidFill>
              </a:defRPr>
            </a:lvl2pPr>
            <a:lvl3pPr marL="227098" indent="0">
              <a:buNone/>
              <a:tabLst/>
              <a:defRPr sz="1961">
                <a:solidFill>
                  <a:schemeClr val="tx1"/>
                </a:solidFill>
              </a:defRPr>
            </a:lvl3pPr>
            <a:lvl4pPr marL="451085" indent="0">
              <a:buNone/>
              <a:defRPr>
                <a:solidFill>
                  <a:schemeClr val="tx1"/>
                </a:solidFill>
              </a:defRPr>
            </a:lvl4pPr>
            <a:lvl5pPr marL="671963"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10138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5" y="1189177"/>
            <a:ext cx="5378548" cy="2988969"/>
          </a:xfrm>
        </p:spPr>
        <p:txBody>
          <a:bodyPr wrap="square">
            <a:spAutoFit/>
          </a:bodyPr>
          <a:lstStyle>
            <a:lvl1pPr marL="0" indent="0">
              <a:spcBef>
                <a:spcPts val="1200"/>
              </a:spcBef>
              <a:buClr>
                <a:schemeClr val="tx1"/>
              </a:buClr>
              <a:buFont typeface="Wingdings" pitchFamily="2" charset="2"/>
              <a:buNone/>
              <a:defRPr sz="5293">
                <a:solidFill>
                  <a:schemeClr val="accent2"/>
                </a:solidFill>
              </a:defRPr>
            </a:lvl1pPr>
            <a:lvl2pPr marL="0" indent="0">
              <a:spcBef>
                <a:spcPts val="1059"/>
              </a:spcBef>
              <a:buNone/>
              <a:defRPr sz="1961"/>
            </a:lvl2pPr>
            <a:lvl3pPr marL="227098" indent="0">
              <a:buNone/>
              <a:tabLst/>
              <a:defRPr sz="1961"/>
            </a:lvl3pPr>
            <a:lvl4pPr marL="451085" indent="0">
              <a:buNone/>
              <a:defRPr/>
            </a:lvl4pPr>
            <a:lvl5pPr marL="6719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1"/>
          </p:nvPr>
        </p:nvSpPr>
        <p:spPr>
          <a:xfrm>
            <a:off x="6541100" y="1176725"/>
            <a:ext cx="2644453" cy="2644828"/>
          </a:xfrm>
          <a:solidFill>
            <a:srgbClr val="55C5E9"/>
          </a:solidFill>
        </p:spPr>
        <p:txBody>
          <a:bodyPr wrap="square" tIns="146304" bIns="146304">
            <a:noAutofit/>
          </a:bodyPr>
          <a:lstStyle>
            <a:lvl1pPr marL="0" indent="0">
              <a:spcBef>
                <a:spcPts val="1200"/>
              </a:spcBef>
              <a:buClr>
                <a:schemeClr val="tx1"/>
              </a:buClr>
              <a:buFont typeface="Wingdings" pitchFamily="2" charset="2"/>
              <a:buNone/>
              <a:defRPr sz="3920">
                <a:solidFill>
                  <a:schemeClr val="tx1"/>
                </a:solidFill>
              </a:defRPr>
            </a:lvl1pPr>
            <a:lvl2pPr marL="0" indent="0">
              <a:spcBef>
                <a:spcPts val="1059"/>
              </a:spcBef>
              <a:buNone/>
              <a:defRPr sz="1961">
                <a:solidFill>
                  <a:schemeClr val="tx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p:txBody>
      </p:sp>
      <p:sp>
        <p:nvSpPr>
          <p:cNvPr id="7" name="Text Placeholder 3"/>
          <p:cNvSpPr>
            <a:spLocks noGrp="1"/>
          </p:cNvSpPr>
          <p:nvPr>
            <p:ph type="body" sz="quarter" idx="12"/>
          </p:nvPr>
        </p:nvSpPr>
        <p:spPr>
          <a:xfrm>
            <a:off x="9238156" y="1176725"/>
            <a:ext cx="2689274" cy="264482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p:txBody>
      </p:sp>
      <p:sp>
        <p:nvSpPr>
          <p:cNvPr id="8" name="Text Placeholder 3"/>
          <p:cNvSpPr>
            <a:spLocks noGrp="1"/>
          </p:cNvSpPr>
          <p:nvPr>
            <p:ph type="body" sz="quarter" idx="13"/>
          </p:nvPr>
        </p:nvSpPr>
        <p:spPr>
          <a:xfrm>
            <a:off x="6541100" y="3867937"/>
            <a:ext cx="2644453" cy="2689656"/>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p:txBody>
      </p:sp>
      <p:sp>
        <p:nvSpPr>
          <p:cNvPr id="9" name="Text Placeholder 3"/>
          <p:cNvSpPr>
            <a:spLocks noGrp="1"/>
          </p:cNvSpPr>
          <p:nvPr>
            <p:ph type="body" sz="quarter" idx="14"/>
          </p:nvPr>
        </p:nvSpPr>
        <p:spPr>
          <a:xfrm>
            <a:off x="9238156" y="3867937"/>
            <a:ext cx="2689274" cy="2689656"/>
          </a:xfrm>
          <a:solidFill>
            <a:schemeClr val="accent5"/>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358560786"/>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6"/>
            <a:ext cx="11653523"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71332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6"/>
            <a:ext cx="11653523"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88418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6"/>
            <a:ext cx="11653523" cy="1796217"/>
          </a:xfrm>
          <a:noFill/>
        </p:spPr>
        <p:txBody>
          <a:bodyPr tIns="91413" bIns="91413" anchor="t" anchorCtr="0"/>
          <a:lstStyle>
            <a:lvl1pPr>
              <a:defRPr sz="8626" spc="-98" baseline="0">
                <a:solidFill>
                  <a:schemeClr val="bg1"/>
                </a:solidFill>
              </a:defRPr>
            </a:lvl1pPr>
          </a:lstStyle>
          <a:p>
            <a:r>
              <a:rPr lang="en-US" dirty="0"/>
              <a:t>Section title</a:t>
            </a:r>
          </a:p>
        </p:txBody>
      </p:sp>
    </p:spTree>
    <p:extLst>
      <p:ext uri="{BB962C8B-B14F-4D97-AF65-F5344CB8AC3E}">
        <p14:creationId xmlns:p14="http://schemas.microsoft.com/office/powerpoint/2010/main" val="3626309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4498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93086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73063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7571783"/>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4"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659"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6"/>
            <a:ext cx="11653522" cy="1983040"/>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561" indent="0">
              <a:buNone/>
              <a:defRPr>
                <a:gradFill>
                  <a:gsLst>
                    <a:gs pos="1250">
                      <a:srgbClr val="000000"/>
                    </a:gs>
                    <a:gs pos="100000">
                      <a:srgbClr val="000000"/>
                    </a:gs>
                  </a:gsLst>
                  <a:lin ang="5400000" scaled="0"/>
                </a:gradFill>
                <a:latin typeface="Segoe UI" pitchFamily="34" charset="0"/>
                <a:cs typeface="Segoe UI" pitchFamily="34" charset="0"/>
              </a:defRPr>
            </a:lvl2pPr>
            <a:lvl3pPr marL="572813" indent="0">
              <a:buNone/>
              <a:defRPr>
                <a:gradFill>
                  <a:gsLst>
                    <a:gs pos="1250">
                      <a:srgbClr val="000000"/>
                    </a:gs>
                    <a:gs pos="100000">
                      <a:srgbClr val="000000"/>
                    </a:gs>
                  </a:gsLst>
                  <a:lin ang="5400000" scaled="0"/>
                </a:gradFill>
                <a:latin typeface="Segoe UI" pitchFamily="34" charset="0"/>
                <a:cs typeface="Segoe UI" pitchFamily="34" charset="0"/>
              </a:defRPr>
            </a:lvl3pPr>
            <a:lvl4pPr marL="798129"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791"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940879"/>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653" indent="-284653">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71" indent="-275318">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20" indent="-28465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7" indent="-223988">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97" indent="-223988">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70158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cSld name="title bar at top - white page">
    <p:spTree>
      <p:nvGrpSpPr>
        <p:cNvPr id="1" name=""/>
        <p:cNvGrpSpPr/>
        <p:nvPr/>
      </p:nvGrpSpPr>
      <p:grpSpPr>
        <a:xfrm>
          <a:off x="0" y="0"/>
          <a:ext cx="0" cy="0"/>
          <a:chOff x="0" y="0"/>
          <a:chExt cx="0" cy="0"/>
        </a:xfrm>
      </p:grpSpPr>
      <p:sp>
        <p:nvSpPr>
          <p:cNvPr id="5" name="Title 1"/>
          <p:cNvSpPr>
            <a:spLocks noGrp="1"/>
          </p:cNvSpPr>
          <p:nvPr>
            <p:ph type="ctrTitle"/>
          </p:nvPr>
        </p:nvSpPr>
        <p:spPr>
          <a:xfrm>
            <a:off x="393080" y="173839"/>
            <a:ext cx="10363200" cy="517064"/>
          </a:xfrm>
          <a:prstGeom prst="rect">
            <a:avLst/>
          </a:prstGeom>
        </p:spPr>
        <p:txBody>
          <a:bodyPr lIns="0" tIns="0" rIns="0" bIns="0" anchor="t" anchorCtr="0"/>
          <a:lstStyle>
            <a:lvl1pPr algn="l">
              <a:defRPr sz="3732">
                <a:solidFill>
                  <a:schemeClr val="tx1"/>
                </a:solidFill>
                <a:latin typeface="Segoe UI Light"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0387549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1" y="280419"/>
            <a:ext cx="11151917" cy="771151"/>
          </a:xfrm>
        </p:spPr>
        <p:txBody>
          <a:bodyPr/>
          <a:lstStyle>
            <a:lvl1pPr>
              <a:defRPr>
                <a:solidFill>
                  <a:srgbClr val="FFFFFF"/>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377953" y="1402082"/>
            <a:ext cx="11151917" cy="2052030"/>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194621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457"/>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225"/>
            <a:fld id="{011F9C49-6C77-4208-AA11-036F4E8A7FB8}" type="datetimeFigureOut">
              <a:rPr lang="en-US" smtClean="0">
                <a:solidFill>
                  <a:srgbClr val="000000"/>
                </a:solidFill>
              </a:rPr>
              <a:pPr defTabSz="914225"/>
              <a:t>4/16/2018</a:t>
            </a:fld>
            <a:endParaRPr lang="en-US">
              <a:solidFill>
                <a:srgbClr val="000000"/>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225"/>
            <a:endParaRPr lang="en-US">
              <a:solidFill>
                <a:srgbClr val="000000"/>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225"/>
            <a:fld id="{512E5E80-4611-494C-878B-26E813756901}" type="slidenum">
              <a:rPr lang="en-US" smtClean="0">
                <a:solidFill>
                  <a:srgbClr val="000000"/>
                </a:solidFill>
              </a:rPr>
              <a:pPr defTabSz="914225"/>
              <a:t>‹#›</a:t>
            </a:fld>
            <a:endParaRPr lang="en-US">
              <a:solidFill>
                <a:srgbClr val="000000"/>
              </a:solidFill>
            </a:endParaRPr>
          </a:p>
        </p:txBody>
      </p:sp>
    </p:spTree>
    <p:extLst>
      <p:ext uri="{BB962C8B-B14F-4D97-AF65-F5344CB8AC3E}">
        <p14:creationId xmlns:p14="http://schemas.microsoft.com/office/powerpoint/2010/main" val="348447127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22384" y="436419"/>
            <a:ext cx="11401220" cy="553998"/>
          </a:xfrm>
          <a:prstGeom prst="rect">
            <a:avLst/>
          </a:prstGeom>
        </p:spPr>
        <p:txBody>
          <a:bodyPr/>
          <a:lstStyle>
            <a:lvl1pPr algn="l" defTabSz="914127" rtl="0" eaLnBrk="1" latinLnBrk="0" hangingPunct="1">
              <a:lnSpc>
                <a:spcPct val="90000"/>
              </a:lnSpc>
              <a:spcBef>
                <a:spcPct val="0"/>
              </a:spcBef>
              <a:buNone/>
              <a:defRPr lang="en-US" sz="4000" b="0" kern="1200" cap="none" spc="-100" baseline="0" dirty="0">
                <a:ln w="3175">
                  <a:noFill/>
                </a:ln>
                <a:solidFill>
                  <a:schemeClr val="tx2">
                    <a:alpha val="99000"/>
                  </a:schemeClr>
                </a:solidFill>
                <a:effectLst/>
                <a:latin typeface="Segoe UI Light" pitchFamily="34" charset="0"/>
                <a:ea typeface="+mn-ea"/>
                <a:cs typeface="Arial"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a:xfrm>
            <a:off x="11769196" y="6458929"/>
            <a:ext cx="398711" cy="365125"/>
          </a:xfrm>
          <a:prstGeom prst="rect">
            <a:avLst/>
          </a:prstGeom>
        </p:spPr>
        <p:txBody>
          <a:bodyPr/>
          <a:lstStyle/>
          <a:p>
            <a:pPr defTabSz="914049"/>
            <a:fld id="{B60359E2-F1E6-40F3-81C3-5A646FA87138}" type="slidenum">
              <a:rPr lang="en-US" smtClean="0">
                <a:solidFill>
                  <a:srgbClr val="000000"/>
                </a:solidFill>
              </a:rPr>
              <a:pPr defTabSz="914049"/>
              <a:t>‹#›</a:t>
            </a:fld>
            <a:endParaRPr lang="en-US" dirty="0">
              <a:solidFill>
                <a:srgbClr val="000000"/>
              </a:solidFill>
            </a:endParaRP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33161" y="25280"/>
            <a:ext cx="2235390" cy="822274"/>
          </a:xfrm>
          <a:prstGeom prst="rect">
            <a:avLst/>
          </a:prstGeom>
        </p:spPr>
      </p:pic>
    </p:spTree>
    <p:extLst>
      <p:ext uri="{BB962C8B-B14F-4D97-AF65-F5344CB8AC3E}">
        <p14:creationId xmlns:p14="http://schemas.microsoft.com/office/powerpoint/2010/main" val="4024763868"/>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Challenge Solutions Va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295138" y="1447801"/>
            <a:ext cx="3878065" cy="3877055"/>
          </a:xfrm>
          <a:solidFill>
            <a:schemeClr val="accent2"/>
          </a:solidFill>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273" indent="0">
              <a:buNone/>
              <a:defRPr sz="2000">
                <a:solidFill>
                  <a:schemeClr val="bg1"/>
                </a:solidFill>
              </a:defRPr>
            </a:lvl3pPr>
            <a:lvl4pPr marL="457025" indent="0">
              <a:buNone/>
              <a:defRPr sz="2000">
                <a:solidFill>
                  <a:schemeClr val="bg1"/>
                </a:solidFill>
              </a:defRPr>
            </a:lvl4pPr>
            <a:lvl5pPr marL="693471"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2"/>
          </p:nvPr>
        </p:nvSpPr>
        <p:spPr>
          <a:xfrm>
            <a:off x="4170398" y="1447801"/>
            <a:ext cx="3878065" cy="3877055"/>
          </a:xfrm>
          <a:solidFill>
            <a:schemeClr val="accent4"/>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273" indent="0">
              <a:buNone/>
              <a:defRPr sz="2000">
                <a:solidFill>
                  <a:schemeClr val="bg1"/>
                </a:solidFill>
              </a:defRPr>
            </a:lvl3pPr>
            <a:lvl4pPr marL="457025" indent="0">
              <a:buNone/>
              <a:defRPr sz="2000">
                <a:solidFill>
                  <a:schemeClr val="bg1"/>
                </a:solidFill>
              </a:defRPr>
            </a:lvl4pPr>
            <a:lvl5pPr marL="693471"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5"/>
          <p:cNvSpPr>
            <a:spLocks noGrp="1"/>
          </p:cNvSpPr>
          <p:nvPr>
            <p:ph type="body" sz="quarter" idx="13"/>
          </p:nvPr>
        </p:nvSpPr>
        <p:spPr>
          <a:xfrm>
            <a:off x="8045660" y="1447801"/>
            <a:ext cx="3878065" cy="3877055"/>
          </a:xfrm>
          <a:solidFill>
            <a:schemeClr val="accent5"/>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273" indent="0">
              <a:buNone/>
              <a:defRPr sz="2000">
                <a:solidFill>
                  <a:schemeClr val="bg1"/>
                </a:solidFill>
              </a:defRPr>
            </a:lvl3pPr>
            <a:lvl4pPr marL="457025" indent="0">
              <a:buNone/>
              <a:defRPr sz="2000">
                <a:solidFill>
                  <a:schemeClr val="bg1"/>
                </a:solidFill>
              </a:defRPr>
            </a:lvl4pPr>
            <a:lvl5pPr marL="693471"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481675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Generic Title">
    <p:bg>
      <p:bgPr>
        <a:solidFill>
          <a:schemeClr val="tx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63776" y="3977095"/>
            <a:ext cx="11500590" cy="1404914"/>
          </a:xfrm>
          <a:prstGeom prst="rect">
            <a:avLst/>
          </a:prstGeom>
          <a:noFill/>
        </p:spPr>
        <p:txBody>
          <a:bodyPr lIns="107536" tIns="80653" rIns="107536" bIns="80653">
            <a:noAutofit/>
          </a:bodyPr>
          <a:lstStyle>
            <a:lvl1pPr marL="0" indent="0">
              <a:spcBef>
                <a:spcPts val="0"/>
              </a:spcBef>
              <a:buNone/>
              <a:defRPr sz="3200"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1972" y="2618760"/>
            <a:ext cx="11490796" cy="1162564"/>
          </a:xfrm>
          <a:prstGeom prst="rect">
            <a:avLst/>
          </a:prstGeom>
          <a:noFill/>
        </p:spPr>
        <p:txBody>
          <a:bodyPr lIns="107536" tIns="67211" rIns="107536" bIns="67211" anchor="t" anchorCtr="0"/>
          <a:lstStyle>
            <a:lvl1pPr>
              <a:defRPr sz="7331" spc="-99" baseline="0">
                <a:solidFill>
                  <a:srgbClr val="FFFFFF"/>
                </a:solidFill>
              </a:defRPr>
            </a:lvl1pPr>
          </a:lstStyle>
          <a:p>
            <a:r>
              <a:rPr lang="en-US" dirty="0"/>
              <a:t>Connect("Name");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5348" y="513160"/>
            <a:ext cx="1426504" cy="304623"/>
          </a:xfrm>
          <a:prstGeom prst="rect">
            <a:avLst/>
          </a:prstGeom>
        </p:spPr>
      </p:pic>
    </p:spTree>
    <p:extLst>
      <p:ext uri="{BB962C8B-B14F-4D97-AF65-F5344CB8AC3E}">
        <p14:creationId xmlns:p14="http://schemas.microsoft.com/office/powerpoint/2010/main" val="2032422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oma Title">
    <p:bg>
      <p:bgPr>
        <a:solidFill>
          <a:schemeClr val="accent4"/>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63776" y="3977095"/>
            <a:ext cx="11500590" cy="1404914"/>
          </a:xfrm>
          <a:prstGeom prst="rect">
            <a:avLst/>
          </a:prstGeom>
          <a:noFill/>
        </p:spPr>
        <p:txBody>
          <a:bodyPr lIns="107536" tIns="80653" rIns="107536" bIns="80653">
            <a:noAutofit/>
          </a:bodyPr>
          <a:lstStyle>
            <a:lvl1pPr marL="0" indent="0">
              <a:spcBef>
                <a:spcPts val="0"/>
              </a:spcBef>
              <a:buNone/>
              <a:defRPr sz="3200"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1972" y="2618760"/>
            <a:ext cx="11490796" cy="1162564"/>
          </a:xfrm>
          <a:prstGeom prst="rect">
            <a:avLst/>
          </a:prstGeom>
          <a:noFill/>
        </p:spPr>
        <p:txBody>
          <a:bodyPr lIns="107536" tIns="67211" rIns="107536" bIns="67211" anchor="t" anchorCtr="0"/>
          <a:lstStyle>
            <a:lvl1pPr>
              <a:defRPr sz="7331" spc="-99" baseline="0">
                <a:solidFill>
                  <a:srgbClr val="FFFFFF"/>
                </a:solidFill>
              </a:defRPr>
            </a:lvl1pPr>
          </a:lstStyle>
          <a:p>
            <a:r>
              <a:rPr lang="en-US" dirty="0"/>
              <a:t>Connect("Name");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5348" y="513160"/>
            <a:ext cx="1426504" cy="304623"/>
          </a:xfrm>
          <a:prstGeom prst="rect">
            <a:avLst/>
          </a:prstGeom>
        </p:spPr>
      </p:pic>
    </p:spTree>
    <p:extLst>
      <p:ext uri="{BB962C8B-B14F-4D97-AF65-F5344CB8AC3E}">
        <p14:creationId xmlns:p14="http://schemas.microsoft.com/office/powerpoint/2010/main" val="4064807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cottHa Title">
    <p:bg>
      <p:bgPr>
        <a:solidFill>
          <a:schemeClr val="accent5"/>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63776" y="3977095"/>
            <a:ext cx="11500590" cy="1404914"/>
          </a:xfrm>
          <a:prstGeom prst="rect">
            <a:avLst/>
          </a:prstGeom>
          <a:noFill/>
        </p:spPr>
        <p:txBody>
          <a:bodyPr lIns="107536" tIns="80653" rIns="107536" bIns="80653">
            <a:noAutofit/>
          </a:bodyPr>
          <a:lstStyle>
            <a:lvl1pPr marL="0" indent="0">
              <a:spcBef>
                <a:spcPts val="0"/>
              </a:spcBef>
              <a:buNone/>
              <a:defRPr sz="3200"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1972" y="2618760"/>
            <a:ext cx="11490796" cy="1162564"/>
          </a:xfrm>
          <a:prstGeom prst="rect">
            <a:avLst/>
          </a:prstGeom>
          <a:noFill/>
        </p:spPr>
        <p:txBody>
          <a:bodyPr lIns="107536" tIns="67211" rIns="107536" bIns="67211" anchor="t" anchorCtr="0"/>
          <a:lstStyle>
            <a:lvl1pPr>
              <a:defRPr sz="7331" spc="-99" baseline="0">
                <a:solidFill>
                  <a:srgbClr val="FFFFFF"/>
                </a:solidFill>
              </a:defRPr>
            </a:lvl1pPr>
          </a:lstStyle>
          <a:p>
            <a:r>
              <a:rPr lang="en-US" dirty="0"/>
              <a:t>Connect("Name");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5348" y="513160"/>
            <a:ext cx="1426504" cy="304623"/>
          </a:xfrm>
          <a:prstGeom prst="rect">
            <a:avLst/>
          </a:prstGeom>
        </p:spPr>
      </p:pic>
    </p:spTree>
    <p:extLst>
      <p:ext uri="{BB962C8B-B14F-4D97-AF65-F5344CB8AC3E}">
        <p14:creationId xmlns:p14="http://schemas.microsoft.com/office/powerpoint/2010/main" val="477028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rianHa Title">
    <p:bg>
      <p:bgPr>
        <a:solidFill>
          <a:schemeClr val="bg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63776" y="3977095"/>
            <a:ext cx="11500590" cy="1404914"/>
          </a:xfrm>
          <a:prstGeom prst="rect">
            <a:avLst/>
          </a:prstGeom>
          <a:noFill/>
        </p:spPr>
        <p:txBody>
          <a:bodyPr lIns="107536" tIns="80653" rIns="107536" bIns="80653">
            <a:noAutofit/>
          </a:bodyPr>
          <a:lstStyle>
            <a:lvl1pPr marL="0" indent="0">
              <a:spcBef>
                <a:spcPts val="0"/>
              </a:spcBef>
              <a:buNone/>
              <a:defRPr sz="3200"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1972" y="2618760"/>
            <a:ext cx="11490796" cy="1162564"/>
          </a:xfrm>
          <a:prstGeom prst="rect">
            <a:avLst/>
          </a:prstGeom>
          <a:noFill/>
        </p:spPr>
        <p:txBody>
          <a:bodyPr lIns="107536" tIns="67211" rIns="107536" bIns="67211" anchor="t" anchorCtr="0"/>
          <a:lstStyle>
            <a:lvl1pPr>
              <a:defRPr sz="7331" spc="-99" baseline="0">
                <a:solidFill>
                  <a:srgbClr val="FFFFFF"/>
                </a:solidFill>
              </a:defRPr>
            </a:lvl1pPr>
          </a:lstStyle>
          <a:p>
            <a:r>
              <a:rPr lang="en-US" dirty="0"/>
              <a:t>Connect("Name");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5348" y="513160"/>
            <a:ext cx="1426504" cy="304623"/>
          </a:xfrm>
          <a:prstGeom prst="rect">
            <a:avLst/>
          </a:prstGeom>
        </p:spPr>
      </p:pic>
    </p:spTree>
    <p:extLst>
      <p:ext uri="{BB962C8B-B14F-4D97-AF65-F5344CB8AC3E}">
        <p14:creationId xmlns:p14="http://schemas.microsoft.com/office/powerpoint/2010/main" val="2344239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cottGu Title">
    <p:bg>
      <p:bgPr>
        <a:solidFill>
          <a:schemeClr val="tx1"/>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63776" y="3977095"/>
            <a:ext cx="11500590" cy="1404914"/>
          </a:xfrm>
          <a:prstGeom prst="rect">
            <a:avLst/>
          </a:prstGeom>
          <a:noFill/>
        </p:spPr>
        <p:txBody>
          <a:bodyPr lIns="107536" tIns="80653" rIns="107536" bIns="80653">
            <a:noAutofit/>
          </a:bodyPr>
          <a:lstStyle>
            <a:lvl1pPr marL="0" indent="0">
              <a:spcBef>
                <a:spcPts val="0"/>
              </a:spcBef>
              <a:buNone/>
              <a:defRPr sz="3200"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1972" y="2618760"/>
            <a:ext cx="11490796" cy="1162564"/>
          </a:xfrm>
          <a:prstGeom prst="rect">
            <a:avLst/>
          </a:prstGeom>
          <a:noFill/>
        </p:spPr>
        <p:txBody>
          <a:bodyPr lIns="107536" tIns="67211" rIns="107536" bIns="67211" anchor="t" anchorCtr="0"/>
          <a:lstStyle>
            <a:lvl1pPr>
              <a:defRPr sz="7331" spc="-99" baseline="0">
                <a:solidFill>
                  <a:srgbClr val="FFFFFF"/>
                </a:solidFill>
              </a:defRPr>
            </a:lvl1pPr>
          </a:lstStyle>
          <a:p>
            <a:r>
              <a:rPr lang="en-US" dirty="0"/>
              <a:t>Connect("Name");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5348" y="513160"/>
            <a:ext cx="1426504" cy="304623"/>
          </a:xfrm>
          <a:prstGeom prst="rect">
            <a:avLst/>
          </a:prstGeom>
        </p:spPr>
      </p:pic>
    </p:spTree>
    <p:extLst>
      <p:ext uri="{BB962C8B-B14F-4D97-AF65-F5344CB8AC3E}">
        <p14:creationId xmlns:p14="http://schemas.microsoft.com/office/powerpoint/2010/main" val="3227816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Generic Break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084178"/>
            <a:ext cx="11467744" cy="1796217"/>
          </a:xfrm>
          <a:prstGeom prst="rect">
            <a:avLst/>
          </a:prstGeom>
          <a:noFill/>
        </p:spPr>
        <p:txBody>
          <a:bodyPr lIns="80047" tIns="67211" rIns="80047" bIns="67211" anchor="t" anchorCtr="0"/>
          <a:lstStyle>
            <a:lvl1pPr>
              <a:defRPr sz="8531" spc="-99" baseline="0">
                <a:solidFill>
                  <a:srgbClr val="FFFFFF"/>
                </a:solidFill>
              </a:defRPr>
            </a:lvl1pPr>
          </a:lstStyle>
          <a:p>
            <a:r>
              <a:rPr lang="en-US" dirty="0"/>
              <a:t>Breaker</a:t>
            </a:r>
          </a:p>
        </p:txBody>
      </p:sp>
    </p:spTree>
    <p:extLst>
      <p:ext uri="{BB962C8B-B14F-4D97-AF65-F5344CB8AC3E}">
        <p14:creationId xmlns:p14="http://schemas.microsoft.com/office/powerpoint/2010/main" val="1377103225"/>
      </p:ext>
    </p:extLst>
  </p:cSld>
  <p:clrMapOvr>
    <a:overrideClrMapping bg1="dk1" tx1="lt1" bg2="dk2" tx2="lt2" accent1="accent1" accent2="accent2" accent3="accent3" accent4="accent4" accent5="accent5" accent6="accent6" hlink="hlink" folHlink="folHlink"/>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oma Breaker">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084178"/>
            <a:ext cx="11467744" cy="1796217"/>
          </a:xfrm>
          <a:prstGeom prst="rect">
            <a:avLst/>
          </a:prstGeom>
          <a:noFill/>
        </p:spPr>
        <p:txBody>
          <a:bodyPr lIns="80047" tIns="67211" rIns="80047" bIns="67211" anchor="t" anchorCtr="0"/>
          <a:lstStyle>
            <a:lvl1pPr>
              <a:defRPr sz="8531" spc="-99" baseline="0">
                <a:solidFill>
                  <a:srgbClr val="FFFFFF"/>
                </a:solidFill>
              </a:defRPr>
            </a:lvl1pPr>
          </a:lstStyle>
          <a:p>
            <a:r>
              <a:rPr lang="en-US" dirty="0"/>
              <a:t>Breaker</a:t>
            </a:r>
          </a:p>
        </p:txBody>
      </p:sp>
    </p:spTree>
    <p:extLst>
      <p:ext uri="{BB962C8B-B14F-4D97-AF65-F5344CB8AC3E}">
        <p14:creationId xmlns:p14="http://schemas.microsoft.com/office/powerpoint/2010/main" val="125057950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cottHa Break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084178"/>
            <a:ext cx="11467744" cy="1796217"/>
          </a:xfrm>
          <a:prstGeom prst="rect">
            <a:avLst/>
          </a:prstGeom>
          <a:noFill/>
        </p:spPr>
        <p:txBody>
          <a:bodyPr lIns="80047" tIns="67211" rIns="80047" bIns="67211" anchor="t" anchorCtr="0"/>
          <a:lstStyle>
            <a:lvl1pPr>
              <a:defRPr sz="8531" spc="-99" baseline="0">
                <a:solidFill>
                  <a:srgbClr val="FFFFFF"/>
                </a:solidFill>
              </a:defRPr>
            </a:lvl1pPr>
          </a:lstStyle>
          <a:p>
            <a:r>
              <a:rPr lang="en-US" dirty="0"/>
              <a:t>Breaker</a:t>
            </a:r>
          </a:p>
        </p:txBody>
      </p:sp>
    </p:spTree>
    <p:extLst>
      <p:ext uri="{BB962C8B-B14F-4D97-AF65-F5344CB8AC3E}">
        <p14:creationId xmlns:p14="http://schemas.microsoft.com/office/powerpoint/2010/main" val="766506361"/>
      </p:ext>
    </p:extLst>
  </p:cSld>
  <p:clrMapOvr>
    <a:overrideClrMapping bg1="dk1" tx1="lt1" bg2="dk2" tx2="lt2" accent1="accent1" accent2="accent2" accent3="accent3" accent4="accent4" accent5="accent5" accent6="accent6" hlink="hlink" folHlink="folHlink"/>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rianHa Break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084178"/>
            <a:ext cx="11467744" cy="1796217"/>
          </a:xfrm>
          <a:prstGeom prst="rect">
            <a:avLst/>
          </a:prstGeom>
          <a:noFill/>
        </p:spPr>
        <p:txBody>
          <a:bodyPr lIns="80047" tIns="67211" rIns="80047" bIns="67211" anchor="t" anchorCtr="0"/>
          <a:lstStyle>
            <a:lvl1pPr>
              <a:defRPr sz="8531" spc="-99" baseline="0">
                <a:solidFill>
                  <a:srgbClr val="FFFFFF"/>
                </a:solidFill>
              </a:defRPr>
            </a:lvl1pPr>
          </a:lstStyle>
          <a:p>
            <a:r>
              <a:rPr lang="en-US" dirty="0"/>
              <a:t>Breaker</a:t>
            </a:r>
            <a:br>
              <a:rPr lang="en-US" dirty="0"/>
            </a:br>
            <a:endParaRPr lang="en-US" dirty="0"/>
          </a:p>
        </p:txBody>
      </p:sp>
    </p:spTree>
    <p:extLst>
      <p:ext uri="{BB962C8B-B14F-4D97-AF65-F5344CB8AC3E}">
        <p14:creationId xmlns:p14="http://schemas.microsoft.com/office/powerpoint/2010/main" val="1716671723"/>
      </p:ext>
    </p:extLst>
  </p:cSld>
  <p:clrMapOvr>
    <a:overrideClrMapping bg1="dk1" tx1="lt1" bg2="dk2" tx2="lt2" accent1="accent1" accent2="accent2" accent3="accent3" accent4="accent4" accent5="accent5" accent6="accent6" hlink="hlink" folHlink="folHlink"/>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cottGu Break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084178"/>
            <a:ext cx="11467744" cy="1796217"/>
          </a:xfrm>
          <a:prstGeom prst="rect">
            <a:avLst/>
          </a:prstGeom>
          <a:noFill/>
        </p:spPr>
        <p:txBody>
          <a:bodyPr lIns="80047" tIns="67211" rIns="80047" bIns="67211" anchor="t" anchorCtr="0"/>
          <a:lstStyle>
            <a:lvl1pPr>
              <a:defRPr sz="8531" spc="-99" baseline="0">
                <a:solidFill>
                  <a:srgbClr val="FFFFFF"/>
                </a:solidFill>
              </a:defRPr>
            </a:lvl1pPr>
          </a:lstStyle>
          <a:p>
            <a:r>
              <a:rPr lang="en-US" dirty="0"/>
              <a:t>Breaker</a:t>
            </a:r>
          </a:p>
        </p:txBody>
      </p:sp>
    </p:spTree>
    <p:extLst>
      <p:ext uri="{BB962C8B-B14F-4D97-AF65-F5344CB8AC3E}">
        <p14:creationId xmlns:p14="http://schemas.microsoft.com/office/powerpoint/2010/main" val="1799832889"/>
      </p:ext>
    </p:extLst>
  </p:cSld>
  <p:clrMapOvr>
    <a:overrideClrMapping bg1="dk1" tx1="lt1" bg2="dk2" tx2="lt2" accent1="accent1" accent2="accent2" accent3="accent3" accent4="accent4" accent5="accent5" accent6="accent6" hlink="hlink" folHlink="folHlink"/>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Generic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8907167"/>
      </p:ext>
    </p:extLst>
  </p:cSld>
  <p:clrMapOvr>
    <a:overrideClrMapping bg1="dk1" tx1="lt1" bg2="dk2" tx2="lt2" accent1="accent1" accent2="accent2" accent3="accent3" accent4="accent4" accent5="accent5" accent6="accent6" hlink="hlink" folHlink="folHlink"/>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oma Blank Accent">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494864"/>
      </p:ext>
    </p:extLst>
  </p:cSld>
  <p:clrMapOvr>
    <a:overrideClrMapping bg1="dk1" tx1="lt1" bg2="dk2" tx2="lt2" accent1="accent1" accent2="accent2" accent3="accent3" accent4="accent4" accent5="accent5" accent6="accent6" hlink="hlink" folHlink="folHlink"/>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cottHa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0203504"/>
      </p:ext>
    </p:extLst>
  </p:cSld>
  <p:clrMapOvr>
    <a:overrideClrMapping bg1="dk1" tx1="lt1" bg2="dk2" tx2="lt2" accent1="accent1" accent2="accent2" accent3="accent3" accent4="accent4" accent5="accent5" accent6="accent6" hlink="hlink" folHlink="folHlink"/>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rianHa Blank Accent">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8730455"/>
      </p:ext>
    </p:extLst>
  </p:cSld>
  <p:clrMapOvr>
    <a:overrideClrMapping bg1="dk1" tx1="lt1" bg2="dk2" tx2="lt2" accent1="accent1" accent2="accent2" accent3="accent3" accent4="accent4" accent5="accent5" accent6="accent6" hlink="hlink" folHlink="folHlink"/>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cottGu Blank Accen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7468963"/>
      </p:ext>
    </p:extLst>
  </p:cSld>
  <p:clrMapOvr>
    <a:overrideClrMapping bg1="dk1" tx1="lt1" bg2="dk2" tx2="lt2" accent1="accent1" accent2="accent2" accent3="accent3" accent4="accent4" accent5="accent5" accent6="accent6" hlink="hlink" folHlink="folHlink"/>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Som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59020" y="289518"/>
            <a:ext cx="11467743" cy="89966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251680845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90" y="1681163"/>
            <a:ext cx="5157787" cy="823912"/>
          </a:xfrm>
          <a:prstGeom prst="rect">
            <a:avLst/>
          </a:prstGeom>
        </p:spPr>
        <p:txBody>
          <a:bodyPr anchor="b"/>
          <a:lstStyle>
            <a:lvl1pPr marL="0" indent="0">
              <a:buNone/>
              <a:defRPr sz="2400" b="1"/>
            </a:lvl1pPr>
            <a:lvl2pPr marL="457025" indent="0">
              <a:buNone/>
              <a:defRPr sz="2000" b="1"/>
            </a:lvl2pPr>
            <a:lvl3pPr marL="914049" indent="0">
              <a:buNone/>
              <a:defRPr sz="1800" b="1"/>
            </a:lvl3pPr>
            <a:lvl4pPr marL="1371074" indent="0">
              <a:buNone/>
              <a:defRPr sz="1600" b="1"/>
            </a:lvl4pPr>
            <a:lvl5pPr marL="1828098" indent="0">
              <a:buNone/>
              <a:defRPr sz="1600" b="1"/>
            </a:lvl5pPr>
            <a:lvl6pPr marL="2285122" indent="0">
              <a:buNone/>
              <a:defRPr sz="1600" b="1"/>
            </a:lvl6pPr>
            <a:lvl7pPr marL="2742147" indent="0">
              <a:buNone/>
              <a:defRPr sz="1600" b="1"/>
            </a:lvl7pPr>
            <a:lvl8pPr marL="3199171" indent="0">
              <a:buNone/>
              <a:defRPr sz="1600" b="1"/>
            </a:lvl8pPr>
            <a:lvl9pPr marL="3656195"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90"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025" indent="0">
              <a:buNone/>
              <a:defRPr sz="2000" b="1"/>
            </a:lvl2pPr>
            <a:lvl3pPr marL="914049" indent="0">
              <a:buNone/>
              <a:defRPr sz="1800" b="1"/>
            </a:lvl3pPr>
            <a:lvl4pPr marL="1371074" indent="0">
              <a:buNone/>
              <a:defRPr sz="1600" b="1"/>
            </a:lvl4pPr>
            <a:lvl5pPr marL="1828098" indent="0">
              <a:buNone/>
              <a:defRPr sz="1600" b="1"/>
            </a:lvl5pPr>
            <a:lvl6pPr marL="2285122" indent="0">
              <a:buNone/>
              <a:defRPr sz="1600" b="1"/>
            </a:lvl6pPr>
            <a:lvl7pPr marL="2742147" indent="0">
              <a:buNone/>
              <a:defRPr sz="1600" b="1"/>
            </a:lvl7pPr>
            <a:lvl8pPr marL="3199171" indent="0">
              <a:buNone/>
              <a:defRPr sz="1600" b="1"/>
            </a:lvl8pPr>
            <a:lvl9pPr marL="365619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2" y="6356352"/>
            <a:ext cx="2743200" cy="365125"/>
          </a:xfrm>
          <a:prstGeom prst="rect">
            <a:avLst/>
          </a:prstGeom>
        </p:spPr>
        <p:txBody>
          <a:bodyPr/>
          <a:lstStyle/>
          <a:p>
            <a:pPr defTabSz="913923"/>
            <a:fld id="{4020005D-344A-4C00-AA8A-5DF9EEE47552}" type="datetimeFigureOut">
              <a:rPr lang="en-US" smtClean="0">
                <a:solidFill>
                  <a:prstClr val="black">
                    <a:tint val="75000"/>
                  </a:prstClr>
                </a:solidFill>
              </a:rPr>
              <a:pPr defTabSz="913923"/>
              <a:t>4/16/2018</a:t>
            </a:fld>
            <a:endParaRPr lang="en-US">
              <a:solidFill>
                <a:prstClr val="black">
                  <a:tint val="75000"/>
                </a:prstClr>
              </a:solidFill>
            </a:endParaRPr>
          </a:p>
        </p:txBody>
      </p:sp>
      <p:sp>
        <p:nvSpPr>
          <p:cNvPr id="8" name="Footer Placeholder 7"/>
          <p:cNvSpPr>
            <a:spLocks noGrp="1"/>
          </p:cNvSpPr>
          <p:nvPr>
            <p:ph type="ftr" sz="quarter" idx="11"/>
          </p:nvPr>
        </p:nvSpPr>
        <p:spPr>
          <a:xfrm>
            <a:off x="4038600" y="6356352"/>
            <a:ext cx="4114800" cy="365125"/>
          </a:xfrm>
          <a:prstGeom prst="rect">
            <a:avLst/>
          </a:prstGeom>
        </p:spPr>
        <p:txBody>
          <a:bodyPr/>
          <a:lstStyle/>
          <a:p>
            <a:pPr defTabSz="913923"/>
            <a:endParaRPr lang="en-US">
              <a:solidFill>
                <a:prstClr val="black">
                  <a:tint val="75000"/>
                </a:prstClr>
              </a:solidFill>
            </a:endParaRPr>
          </a:p>
        </p:txBody>
      </p:sp>
      <p:sp>
        <p:nvSpPr>
          <p:cNvPr id="9" name="Slide Number Placeholder 8"/>
          <p:cNvSpPr>
            <a:spLocks noGrp="1"/>
          </p:cNvSpPr>
          <p:nvPr>
            <p:ph type="sldNum" sz="quarter" idx="12"/>
          </p:nvPr>
        </p:nvSpPr>
        <p:spPr>
          <a:xfrm>
            <a:off x="8610600" y="6356352"/>
            <a:ext cx="2743200" cy="365125"/>
          </a:xfrm>
          <a:prstGeom prst="rect">
            <a:avLst/>
          </a:prstGeom>
        </p:spPr>
        <p:txBody>
          <a:bodyPr/>
          <a:lstStyle/>
          <a:p>
            <a:pPr defTabSz="913923"/>
            <a:fld id="{1BE94753-1794-4F6A-AB2C-BDB42C9E29B1}" type="slidenum">
              <a:rPr lang="en-US" smtClean="0">
                <a:solidFill>
                  <a:prstClr val="black">
                    <a:tint val="75000"/>
                  </a:prstClr>
                </a:solidFill>
              </a:rPr>
              <a:pPr defTabSz="913923"/>
              <a:t>‹#›</a:t>
            </a:fld>
            <a:endParaRPr lang="en-US">
              <a:solidFill>
                <a:prstClr val="black">
                  <a:tint val="75000"/>
                </a:prstClr>
              </a:solidFill>
            </a:endParaRPr>
          </a:p>
        </p:txBody>
      </p:sp>
    </p:spTree>
    <p:extLst>
      <p:ext uri="{BB962C8B-B14F-4D97-AF65-F5344CB8AC3E}">
        <p14:creationId xmlns:p14="http://schemas.microsoft.com/office/powerpoint/2010/main" val="24287009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prstGeom prst="rect">
            <a:avLst/>
          </a:prstGeo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804798656"/>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92000"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Tree>
    <p:extLst>
      <p:ext uri="{BB962C8B-B14F-4D97-AF65-F5344CB8AC3E}">
        <p14:creationId xmlns:p14="http://schemas.microsoft.com/office/powerpoint/2010/main" val="50660712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7783"/>
            <a:ext cx="12221569" cy="6873565"/>
          </a:xfrm>
          <a:prstGeom prst="rect">
            <a:avLst/>
          </a:prstGeom>
        </p:spPr>
      </p:pic>
      <p:sp>
        <p:nvSpPr>
          <p:cNvPr id="19" name="Dark gradation top"/>
          <p:cNvSpPr/>
          <p:nvPr userDrawn="1"/>
        </p:nvSpPr>
        <p:spPr bwMode="gray">
          <a:xfrm>
            <a:off x="0" y="-7783"/>
            <a:ext cx="12106223"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18" name="Rectangle 17"/>
          <p:cNvSpPr/>
          <p:nvPr userDrawn="1"/>
        </p:nvSpPr>
        <p:spPr bwMode="gray">
          <a:xfrm>
            <a:off x="269240" y="2084172"/>
            <a:ext cx="5901462"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5903019"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40" y="4146242"/>
            <a:ext cx="5901462"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37231487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20673638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3" name="Rectangle 2"/>
          <p:cNvSpPr/>
          <p:nvPr userDrawn="1"/>
        </p:nvSpPr>
        <p:spPr bwMode="auto">
          <a:xfrm>
            <a:off x="269239" y="2084172"/>
            <a:ext cx="8067823"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spTree>
    <p:extLst>
      <p:ext uri="{BB962C8B-B14F-4D97-AF65-F5344CB8AC3E}">
        <p14:creationId xmlns:p14="http://schemas.microsoft.com/office/powerpoint/2010/main" val="25737041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44473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7412820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472068158"/>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532677361"/>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365894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157715286"/>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0055938"/>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0538461"/>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3370402"/>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3120221"/>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8105327"/>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1888461"/>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5948463"/>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7947541"/>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679872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068623843"/>
      </p:ext>
    </p:extLst>
  </p:cSld>
  <p:clrMapOvr>
    <a:masterClrMapping/>
  </p:clrMapOvr>
  <p:transition>
    <p:fade/>
  </p:transition>
  <p:hf hdr="0" ftr="0" dt="0"/>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764746630"/>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4049373044"/>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765259092"/>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4066478334"/>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585875788"/>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06694379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6170701" y="0"/>
            <a:ext cx="6050868"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b="-1"/>
          <a:stretch/>
        </p:blipFill>
        <p:spPr>
          <a:xfrm>
            <a:off x="6146999" y="-7783"/>
            <a:ext cx="6074570" cy="6873565"/>
          </a:xfrm>
          <a:prstGeom prst="rect">
            <a:avLst/>
          </a:prstGeom>
        </p:spPr>
      </p:pic>
    </p:spTree>
    <p:extLst>
      <p:ext uri="{BB962C8B-B14F-4D97-AF65-F5344CB8AC3E}">
        <p14:creationId xmlns:p14="http://schemas.microsoft.com/office/powerpoint/2010/main" val="1104474736"/>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b="-114"/>
          <a:stretch/>
        </p:blipFill>
        <p:spPr>
          <a:xfrm>
            <a:off x="6170701" y="1"/>
            <a:ext cx="6050868" cy="6857999"/>
          </a:xfrm>
          <a:prstGeom prst="rect">
            <a:avLst/>
          </a:prstGeom>
        </p:spPr>
      </p:pic>
    </p:spTree>
    <p:extLst>
      <p:ext uri="{BB962C8B-B14F-4D97-AF65-F5344CB8AC3E}">
        <p14:creationId xmlns:p14="http://schemas.microsoft.com/office/powerpoint/2010/main" val="447063895"/>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0527942"/>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839138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9685314"/>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460931"/>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725727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949108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1_Title Only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a:gradFill>
                  <a:gsLst>
                    <a:gs pos="1250">
                      <a:schemeClr val="bg2"/>
                    </a:gs>
                    <a:gs pos="100000">
                      <a:schemeClr val="bg2"/>
                    </a:gs>
                  </a:gsLst>
                  <a:lin ang="5400000" scaled="0"/>
                </a:gradFill>
              </a:defRPr>
            </a:lvl1pPr>
          </a:lstStyle>
          <a:p>
            <a:pPr lvl="0"/>
            <a:r>
              <a:rPr lang="en-US"/>
              <a:t>Click to edit Master title style</a:t>
            </a:r>
          </a:p>
        </p:txBody>
      </p:sp>
      <p:sp>
        <p:nvSpPr>
          <p:cNvPr id="3" name="Rectangle 2"/>
          <p:cNvSpPr/>
          <p:nvPr userDrawn="1"/>
        </p:nvSpPr>
        <p:spPr bwMode="invGray">
          <a:xfrm>
            <a:off x="8228257" y="6629345"/>
            <a:ext cx="3963119" cy="22865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solidFill>
                <a:srgbClr val="FFFFFF"/>
              </a:solidFill>
            </a:endParaRPr>
          </a:p>
        </p:txBody>
      </p:sp>
    </p:spTree>
    <p:extLst>
      <p:ext uri="{BB962C8B-B14F-4D97-AF65-F5344CB8AC3E}">
        <p14:creationId xmlns:p14="http://schemas.microsoft.com/office/powerpoint/2010/main" val="2773232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190271" cy="6857999"/>
          </a:xfrm>
          <a:prstGeom prst="rect">
            <a:avLst/>
          </a:prstGeom>
        </p:spPr>
      </p:pic>
      <p:sp>
        <p:nvSpPr>
          <p:cNvPr id="2" name="Title 1"/>
          <p:cNvSpPr>
            <a:spLocks noGrp="1"/>
          </p:cNvSpPr>
          <p:nvPr>
            <p:ph type="title" hasCustomPrompt="1"/>
          </p:nvPr>
        </p:nvSpPr>
        <p:spPr>
          <a:xfrm>
            <a:off x="269240" y="268967"/>
            <a:ext cx="7171399"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73985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2" name="Title 1"/>
          <p:cNvSpPr>
            <a:spLocks noGrp="1"/>
          </p:cNvSpPr>
          <p:nvPr>
            <p:ph type="title" hasCustomPrompt="1"/>
          </p:nvPr>
        </p:nvSpPr>
        <p:spPr>
          <a:xfrm>
            <a:off x="269240" y="268967"/>
            <a:ext cx="7171399"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15332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190271" cy="6857999"/>
          </a:xfrm>
          <a:prstGeom prst="rect">
            <a:avLst/>
          </a:prstGeom>
        </p:spPr>
      </p:pic>
      <p:sp>
        <p:nvSpPr>
          <p:cNvPr id="2" name="Title 1"/>
          <p:cNvSpPr>
            <a:spLocks noGrp="1"/>
          </p:cNvSpPr>
          <p:nvPr>
            <p:ph type="title" hasCustomPrompt="1"/>
          </p:nvPr>
        </p:nvSpPr>
        <p:spPr>
          <a:xfrm>
            <a:off x="269240" y="268967"/>
            <a:ext cx="7171399"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836222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390056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1"/>
            <a:ext cx="11653523" cy="207999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856605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12279"/>
          </a:xfrm>
        </p:spPr>
        <p:txBody>
          <a:bodyPr/>
          <a:lstStyle>
            <a:lvl1pPr marL="0" indent="0">
              <a:buNone/>
              <a:defRPr>
                <a:solidFill>
                  <a:schemeClr val="accent2"/>
                </a:solidFill>
              </a:defRPr>
            </a:lvl1pPr>
            <a:lvl2pPr marL="0" indent="0">
              <a:buFontTx/>
              <a:buNone/>
              <a:defRPr sz="1961"/>
            </a:lvl2pPr>
            <a:lvl3pPr marL="223988" indent="0">
              <a:buNone/>
              <a:defRPr/>
            </a:lvl3pPr>
            <a:lvl4pPr marL="447975" indent="0">
              <a:buNone/>
              <a:defRPr/>
            </a:lvl4pPr>
            <a:lvl5pPr marL="6719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909553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554460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58631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315744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164617519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319925806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235600993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7058740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316397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26539829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8077" lvl="2" indent="-224039" algn="l" defTabSz="896157"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77299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852360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7656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12273285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18466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65919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13480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895917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211738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650031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241900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936559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079385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086667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962463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851245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73673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00925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4319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489773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136909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49600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001527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5556283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57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0883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2211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6"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52852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591761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33058115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8515657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26260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702608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09C114A1-8FDE-4200-AE8E-507EB38EA5EB}" type="datetimeFigureOut">
              <a:rPr lang="en-US" smtClean="0">
                <a:solidFill>
                  <a:srgbClr val="FFFFFF"/>
                </a:solidFill>
              </a:rPr>
              <a:pPr defTabSz="914367"/>
              <a:t>4/16/2018</a:t>
            </a:fld>
            <a:endParaRPr lang="en-US">
              <a:solidFill>
                <a:srgbClr val="FFFFFF"/>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FFFFFF"/>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BFDDA54F-9813-4853-ADA3-9C640D39AFDA}" type="slidenum">
              <a:rPr lang="en-US" smtClean="0">
                <a:solidFill>
                  <a:srgbClr val="FFFFFF"/>
                </a:solidFill>
              </a:rPr>
              <a:pPr defTabSz="914367"/>
              <a:t>‹#›</a:t>
            </a:fld>
            <a:endParaRPr lang="en-US">
              <a:solidFill>
                <a:srgbClr val="FFFFFF"/>
              </a:solidFill>
            </a:endParaRPr>
          </a:p>
        </p:txBody>
      </p:sp>
    </p:spTree>
    <p:extLst>
      <p:ext uri="{BB962C8B-B14F-4D97-AF65-F5344CB8AC3E}">
        <p14:creationId xmlns:p14="http://schemas.microsoft.com/office/powerpoint/2010/main" val="136872297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406047484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57107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718644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043534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381992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7340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7764839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940109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211037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360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67953517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111443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0811254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117160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128700"/>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8447394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6183175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2550551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276734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82309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025993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11626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775093"/>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6" Type="http://schemas.openxmlformats.org/officeDocument/2006/relationships/image" Target="../media/image7.png"/><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theme" Target="../theme/theme2.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image" Target="../media/image7.png"/><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 Type="http://schemas.openxmlformats.org/officeDocument/2006/relationships/slideLayout" Target="../slideLayouts/slideLayout79.xml"/><Relationship Id="rId21" Type="http://schemas.openxmlformats.org/officeDocument/2006/relationships/slideLayout" Target="../slideLayouts/slideLayout97.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29" Type="http://schemas.openxmlformats.org/officeDocument/2006/relationships/slideLayout" Target="../slideLayouts/slideLayout105.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3" Type="http://schemas.openxmlformats.org/officeDocument/2006/relationships/slideLayout" Target="../slideLayouts/slideLayout108.xml"/><Relationship Id="rId21" Type="http://schemas.openxmlformats.org/officeDocument/2006/relationships/slideLayout" Target="../slideLayouts/slideLayout126.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image" Target="../media/image7.png"/><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slideLayout" Target="../slideLayouts/slideLayout152.xml"/><Relationship Id="rId3" Type="http://schemas.openxmlformats.org/officeDocument/2006/relationships/slideLayout" Target="../slideLayouts/slideLayout129.xml"/><Relationship Id="rId21" Type="http://schemas.openxmlformats.org/officeDocument/2006/relationships/slideLayout" Target="../slideLayouts/slideLayout147.xml"/><Relationship Id="rId34" Type="http://schemas.openxmlformats.org/officeDocument/2006/relationships/slideLayout" Target="../slideLayouts/slideLayout160.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33" Type="http://schemas.openxmlformats.org/officeDocument/2006/relationships/slideLayout" Target="../slideLayouts/slideLayout159.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29" Type="http://schemas.openxmlformats.org/officeDocument/2006/relationships/slideLayout" Target="../slideLayouts/slideLayout155.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32" Type="http://schemas.openxmlformats.org/officeDocument/2006/relationships/slideLayout" Target="../slideLayouts/slideLayout158.xml"/><Relationship Id="rId37" Type="http://schemas.openxmlformats.org/officeDocument/2006/relationships/theme" Target="../theme/theme6.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28" Type="http://schemas.openxmlformats.org/officeDocument/2006/relationships/slideLayout" Target="../slideLayouts/slideLayout154.xml"/><Relationship Id="rId36" Type="http://schemas.openxmlformats.org/officeDocument/2006/relationships/slideLayout" Target="../slideLayouts/slideLayout162.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31" Type="http://schemas.openxmlformats.org/officeDocument/2006/relationships/slideLayout" Target="../slideLayouts/slideLayout157.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 Id="rId27" Type="http://schemas.openxmlformats.org/officeDocument/2006/relationships/slideLayout" Target="../slideLayouts/slideLayout153.xml"/><Relationship Id="rId30" Type="http://schemas.openxmlformats.org/officeDocument/2006/relationships/slideLayout" Target="../slideLayouts/slideLayout156.xml"/><Relationship Id="rId35" Type="http://schemas.openxmlformats.org/officeDocument/2006/relationships/slideLayout" Target="../slideLayouts/slideLayout16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slideLayout" Target="../slideLayouts/slideLayout175.xml"/><Relationship Id="rId18" Type="http://schemas.openxmlformats.org/officeDocument/2006/relationships/slideLayout" Target="../slideLayouts/slideLayout180.xml"/><Relationship Id="rId3" Type="http://schemas.openxmlformats.org/officeDocument/2006/relationships/slideLayout" Target="../slideLayouts/slideLayout165.xml"/><Relationship Id="rId7" Type="http://schemas.openxmlformats.org/officeDocument/2006/relationships/slideLayout" Target="../slideLayouts/slideLayout169.xml"/><Relationship Id="rId12" Type="http://schemas.openxmlformats.org/officeDocument/2006/relationships/slideLayout" Target="../slideLayouts/slideLayout174.xml"/><Relationship Id="rId17" Type="http://schemas.openxmlformats.org/officeDocument/2006/relationships/slideLayout" Target="../slideLayouts/slideLayout179.xml"/><Relationship Id="rId2" Type="http://schemas.openxmlformats.org/officeDocument/2006/relationships/slideLayout" Target="../slideLayouts/slideLayout164.xml"/><Relationship Id="rId16" Type="http://schemas.openxmlformats.org/officeDocument/2006/relationships/slideLayout" Target="../slideLayouts/slideLayout178.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5" Type="http://schemas.openxmlformats.org/officeDocument/2006/relationships/slideLayout" Target="../slideLayouts/slideLayout167.xml"/><Relationship Id="rId15" Type="http://schemas.openxmlformats.org/officeDocument/2006/relationships/slideLayout" Target="../slideLayouts/slideLayout177.xml"/><Relationship Id="rId10" Type="http://schemas.openxmlformats.org/officeDocument/2006/relationships/slideLayout" Target="../slideLayouts/slideLayout172.xml"/><Relationship Id="rId19" Type="http://schemas.openxmlformats.org/officeDocument/2006/relationships/theme" Target="../theme/theme7.xml"/><Relationship Id="rId4" Type="http://schemas.openxmlformats.org/officeDocument/2006/relationships/slideLayout" Target="../slideLayouts/slideLayout166.xml"/><Relationship Id="rId9" Type="http://schemas.openxmlformats.org/officeDocument/2006/relationships/slideLayout" Target="../slideLayouts/slideLayout171.xml"/><Relationship Id="rId14" Type="http://schemas.openxmlformats.org/officeDocument/2006/relationships/slideLayout" Target="../slideLayouts/slideLayout1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26" Type="http://schemas.openxmlformats.org/officeDocument/2006/relationships/slideLayout" Target="../slideLayouts/slideLayout206.xml"/><Relationship Id="rId39" Type="http://schemas.openxmlformats.org/officeDocument/2006/relationships/image" Target="../media/image25.png"/><Relationship Id="rId3" Type="http://schemas.openxmlformats.org/officeDocument/2006/relationships/slideLayout" Target="../slideLayouts/slideLayout183.xml"/><Relationship Id="rId21" Type="http://schemas.openxmlformats.org/officeDocument/2006/relationships/slideLayout" Target="../slideLayouts/slideLayout201.xml"/><Relationship Id="rId34" Type="http://schemas.openxmlformats.org/officeDocument/2006/relationships/slideLayout" Target="../slideLayouts/slideLayout214.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5" Type="http://schemas.openxmlformats.org/officeDocument/2006/relationships/slideLayout" Target="../slideLayouts/slideLayout205.xml"/><Relationship Id="rId33" Type="http://schemas.openxmlformats.org/officeDocument/2006/relationships/slideLayout" Target="../slideLayouts/slideLayout213.xml"/><Relationship Id="rId38" Type="http://schemas.openxmlformats.org/officeDocument/2006/relationships/theme" Target="../theme/theme8.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0" Type="http://schemas.openxmlformats.org/officeDocument/2006/relationships/slideLayout" Target="../slideLayouts/slideLayout200.xml"/><Relationship Id="rId29" Type="http://schemas.openxmlformats.org/officeDocument/2006/relationships/slideLayout" Target="../slideLayouts/slideLayout209.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24" Type="http://schemas.openxmlformats.org/officeDocument/2006/relationships/slideLayout" Target="../slideLayouts/slideLayout204.xml"/><Relationship Id="rId32" Type="http://schemas.openxmlformats.org/officeDocument/2006/relationships/slideLayout" Target="../slideLayouts/slideLayout212.xml"/><Relationship Id="rId37" Type="http://schemas.openxmlformats.org/officeDocument/2006/relationships/slideLayout" Target="../slideLayouts/slideLayout217.xml"/><Relationship Id="rId40" Type="http://schemas.openxmlformats.org/officeDocument/2006/relationships/image" Target="../media/image26.png"/><Relationship Id="rId5" Type="http://schemas.openxmlformats.org/officeDocument/2006/relationships/slideLayout" Target="../slideLayouts/slideLayout185.xml"/><Relationship Id="rId15" Type="http://schemas.openxmlformats.org/officeDocument/2006/relationships/slideLayout" Target="../slideLayouts/slideLayout195.xml"/><Relationship Id="rId23" Type="http://schemas.openxmlformats.org/officeDocument/2006/relationships/slideLayout" Target="../slideLayouts/slideLayout203.xml"/><Relationship Id="rId28" Type="http://schemas.openxmlformats.org/officeDocument/2006/relationships/slideLayout" Target="../slideLayouts/slideLayout208.xml"/><Relationship Id="rId36" Type="http://schemas.openxmlformats.org/officeDocument/2006/relationships/slideLayout" Target="../slideLayouts/slideLayout216.xml"/><Relationship Id="rId10" Type="http://schemas.openxmlformats.org/officeDocument/2006/relationships/slideLayout" Target="../slideLayouts/slideLayout190.xml"/><Relationship Id="rId19" Type="http://schemas.openxmlformats.org/officeDocument/2006/relationships/slideLayout" Target="../slideLayouts/slideLayout199.xml"/><Relationship Id="rId31" Type="http://schemas.openxmlformats.org/officeDocument/2006/relationships/slideLayout" Target="../slideLayouts/slideLayout211.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 Id="rId22" Type="http://schemas.openxmlformats.org/officeDocument/2006/relationships/slideLayout" Target="../slideLayouts/slideLayout202.xml"/><Relationship Id="rId27" Type="http://schemas.openxmlformats.org/officeDocument/2006/relationships/slideLayout" Target="../slideLayouts/slideLayout207.xml"/><Relationship Id="rId30" Type="http://schemas.openxmlformats.org/officeDocument/2006/relationships/slideLayout" Target="../slideLayouts/slideLayout210.xml"/><Relationship Id="rId35" Type="http://schemas.openxmlformats.org/officeDocument/2006/relationships/slideLayout" Target="../slideLayouts/slideLayout2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819" r:id="rId31"/>
    <p:sldLayoutId id="2147483973" r:id="rId32"/>
    <p:sldLayoutId id="2147483974" r:id="rId33"/>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64859532"/>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01260175"/>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8982453"/>
      </p:ext>
    </p:extLst>
  </p:cSld>
  <p:clrMap bg1="dk1" tx1="lt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 id="2147483846" r:id="rId26"/>
    <p:sldLayoutId id="2147483847" r:id="rId27"/>
    <p:sldLayoutId id="2147483848" r:id="rId28"/>
    <p:sldLayoutId id="2147483849"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29162775"/>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3" y="289515"/>
            <a:ext cx="11655840" cy="899665"/>
          </a:xfrm>
          <a:prstGeom prst="rect">
            <a:avLst/>
          </a:prstGeom>
        </p:spPr>
        <p:txBody>
          <a:bodyPr vert="horz" wrap="square" lIns="146260" tIns="91413" rIns="146260" bIns="91413"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82"/>
            <a:ext cx="11653521" cy="2079990"/>
          </a:xfrm>
          <a:prstGeom prst="rect">
            <a:avLst/>
          </a:prstGeom>
        </p:spPr>
        <p:txBody>
          <a:bodyPr vert="horz" wrap="square" lIns="146260" tIns="91413" rIns="146260" bIns="91413"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8226791"/>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 id="2147483890" r:id="rId18"/>
    <p:sldLayoutId id="2147483891" r:id="rId19"/>
    <p:sldLayoutId id="2147483892" r:id="rId20"/>
    <p:sldLayoutId id="2147483893" r:id="rId21"/>
    <p:sldLayoutId id="2147483894" r:id="rId22"/>
    <p:sldLayoutId id="2147483895" r:id="rId23"/>
    <p:sldLayoutId id="2147483896" r:id="rId24"/>
    <p:sldLayoutId id="2147483897" r:id="rId25"/>
    <p:sldLayoutId id="2147483898" r:id="rId26"/>
    <p:sldLayoutId id="2147483899" r:id="rId27"/>
    <p:sldLayoutId id="2147483900" r:id="rId28"/>
    <p:sldLayoutId id="2147483901" r:id="rId29"/>
    <p:sldLayoutId id="2147483902" r:id="rId30"/>
    <p:sldLayoutId id="2147483903" r:id="rId31"/>
    <p:sldLayoutId id="2147483904" r:id="rId32"/>
    <p:sldLayoutId id="2147483905" r:id="rId33"/>
    <p:sldLayoutId id="2147483906" r:id="rId34"/>
    <p:sldLayoutId id="2147483907" r:id="rId35"/>
    <p:sldLayoutId id="2147483908" r:id="rId36"/>
  </p:sldLayoutIdLst>
  <p:transition>
    <p:fade/>
  </p:transition>
  <p:txStyles>
    <p:titleStyle>
      <a:lvl1pPr algn="l" defTabSz="913923"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82" marR="0" indent="-335982" algn="l" defTabSz="91392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414" marR="0" indent="-236432" algn="l" defTabSz="913923"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3959" marR="0" indent="-223988" algn="l" defTabSz="913923"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7944" marR="0" indent="-223988" algn="l" defTabSz="91392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1930" marR="0" indent="-223988" algn="l" defTabSz="91392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287" indent="-228481" algn="l" defTabSz="91392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249" indent="-228481" algn="l" defTabSz="91392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211" indent="-228481" algn="l" defTabSz="91392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173" indent="-228481" algn="l" defTabSz="91392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923" rtl="0" eaLnBrk="1" latinLnBrk="0" hangingPunct="1">
        <a:defRPr sz="1765" kern="1200">
          <a:solidFill>
            <a:schemeClr val="tx1"/>
          </a:solidFill>
          <a:latin typeface="+mn-lt"/>
          <a:ea typeface="+mn-ea"/>
          <a:cs typeface="+mn-cs"/>
        </a:defRPr>
      </a:lvl1pPr>
      <a:lvl2pPr marL="456962" algn="l" defTabSz="913923" rtl="0" eaLnBrk="1" latinLnBrk="0" hangingPunct="1">
        <a:defRPr sz="1765" kern="1200">
          <a:solidFill>
            <a:schemeClr val="tx1"/>
          </a:solidFill>
          <a:latin typeface="+mn-lt"/>
          <a:ea typeface="+mn-ea"/>
          <a:cs typeface="+mn-cs"/>
        </a:defRPr>
      </a:lvl2pPr>
      <a:lvl3pPr marL="913923" algn="l" defTabSz="913923" rtl="0" eaLnBrk="1" latinLnBrk="0" hangingPunct="1">
        <a:defRPr sz="1765" kern="1200">
          <a:solidFill>
            <a:schemeClr val="tx1"/>
          </a:solidFill>
          <a:latin typeface="+mn-lt"/>
          <a:ea typeface="+mn-ea"/>
          <a:cs typeface="+mn-cs"/>
        </a:defRPr>
      </a:lvl3pPr>
      <a:lvl4pPr marL="1370885" algn="l" defTabSz="913923" rtl="0" eaLnBrk="1" latinLnBrk="0" hangingPunct="1">
        <a:defRPr sz="1765" kern="1200">
          <a:solidFill>
            <a:schemeClr val="tx1"/>
          </a:solidFill>
          <a:latin typeface="+mn-lt"/>
          <a:ea typeface="+mn-ea"/>
          <a:cs typeface="+mn-cs"/>
        </a:defRPr>
      </a:lvl4pPr>
      <a:lvl5pPr marL="1827846" algn="l" defTabSz="913923" rtl="0" eaLnBrk="1" latinLnBrk="0" hangingPunct="1">
        <a:defRPr sz="1765" kern="1200">
          <a:solidFill>
            <a:schemeClr val="tx1"/>
          </a:solidFill>
          <a:latin typeface="+mn-lt"/>
          <a:ea typeface="+mn-ea"/>
          <a:cs typeface="+mn-cs"/>
        </a:defRPr>
      </a:lvl5pPr>
      <a:lvl6pPr marL="2284807" algn="l" defTabSz="913923" rtl="0" eaLnBrk="1" latinLnBrk="0" hangingPunct="1">
        <a:defRPr sz="1765" kern="1200">
          <a:solidFill>
            <a:schemeClr val="tx1"/>
          </a:solidFill>
          <a:latin typeface="+mn-lt"/>
          <a:ea typeface="+mn-ea"/>
          <a:cs typeface="+mn-cs"/>
        </a:defRPr>
      </a:lvl6pPr>
      <a:lvl7pPr marL="2741769" algn="l" defTabSz="913923" rtl="0" eaLnBrk="1" latinLnBrk="0" hangingPunct="1">
        <a:defRPr sz="1765" kern="1200">
          <a:solidFill>
            <a:schemeClr val="tx1"/>
          </a:solidFill>
          <a:latin typeface="+mn-lt"/>
          <a:ea typeface="+mn-ea"/>
          <a:cs typeface="+mn-cs"/>
        </a:defRPr>
      </a:lvl7pPr>
      <a:lvl8pPr marL="3198730" algn="l" defTabSz="913923" rtl="0" eaLnBrk="1" latinLnBrk="0" hangingPunct="1">
        <a:defRPr sz="1765" kern="1200">
          <a:solidFill>
            <a:schemeClr val="tx1"/>
          </a:solidFill>
          <a:latin typeface="+mn-lt"/>
          <a:ea typeface="+mn-ea"/>
          <a:cs typeface="+mn-cs"/>
        </a:defRPr>
      </a:lvl8pPr>
      <a:lvl9pPr marL="3655692" algn="l" defTabSz="913923" rtl="0" eaLnBrk="1" latinLnBrk="0" hangingPunct="1">
        <a:defRPr sz="1765"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2130753"/>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25" r:id="rId14"/>
    <p:sldLayoutId id="2147483926" r:id="rId15"/>
    <p:sldLayoutId id="2147483927" r:id="rId16"/>
    <p:sldLayoutId id="2147483928" r:id="rId17"/>
    <p:sldLayoutId id="2147483929" r:id="rId18"/>
  </p:sldLayoutIdLst>
  <p:hf hdr="0" dt="0"/>
  <p:txStyles>
    <p:titleStyle>
      <a:lvl1pPr algn="l" defTabSz="913785" rtl="0" eaLnBrk="1" latinLnBrk="0" hangingPunct="1">
        <a:lnSpc>
          <a:spcPct val="90000"/>
        </a:lnSpc>
        <a:spcBef>
          <a:spcPct val="0"/>
        </a:spcBef>
        <a:buNone/>
        <a:defRPr lang="en-US" sz="5199" b="0" kern="1200" cap="none" spc="-100" baseline="0" dirty="0">
          <a:ln w="3175">
            <a:noFill/>
          </a:ln>
          <a:solidFill>
            <a:srgbClr val="616161"/>
          </a:solidFill>
          <a:effectLst/>
          <a:latin typeface="Segoe UI Light"/>
          <a:ea typeface="+mn-ea"/>
          <a:cs typeface="Segoe ui light (Headings)"/>
        </a:defRPr>
      </a:lvl1pPr>
    </p:titleStyle>
    <p:bodyStyle>
      <a:lvl1pPr marL="400089" indent="-400089" algn="l" defTabSz="533453" rtl="0" eaLnBrk="1" latinLnBrk="0" hangingPunct="1">
        <a:spcBef>
          <a:spcPct val="20000"/>
        </a:spcBef>
        <a:buFont typeface="Arial"/>
        <a:buChar char="•"/>
        <a:defRPr sz="1732" kern="1200">
          <a:solidFill>
            <a:schemeClr val="tx1"/>
          </a:solidFill>
          <a:latin typeface="Segoe"/>
          <a:ea typeface="+mn-ea"/>
          <a:cs typeface="Segoe"/>
        </a:defRPr>
      </a:lvl1pPr>
      <a:lvl2pPr marL="866859" indent="-333409" algn="l" defTabSz="533453" rtl="0" eaLnBrk="1" latinLnBrk="0" hangingPunct="1">
        <a:spcBef>
          <a:spcPct val="20000"/>
        </a:spcBef>
        <a:buFont typeface="Arial"/>
        <a:buChar char="–"/>
        <a:defRPr sz="1732" kern="1200">
          <a:solidFill>
            <a:schemeClr val="tx1"/>
          </a:solidFill>
          <a:latin typeface="Segoe"/>
          <a:ea typeface="+mn-ea"/>
          <a:cs typeface="Segoe"/>
        </a:defRPr>
      </a:lvl2pPr>
      <a:lvl3pPr marL="1333629" indent="-266726" algn="l" defTabSz="533453" rtl="0" eaLnBrk="1" latinLnBrk="0" hangingPunct="1">
        <a:spcBef>
          <a:spcPct val="20000"/>
        </a:spcBef>
        <a:buFont typeface="Arial"/>
        <a:buChar char="•"/>
        <a:defRPr sz="1732" kern="1200">
          <a:solidFill>
            <a:schemeClr val="tx1"/>
          </a:solidFill>
          <a:latin typeface="Segoe"/>
          <a:ea typeface="+mn-ea"/>
          <a:cs typeface="Segoe"/>
        </a:defRPr>
      </a:lvl3pPr>
      <a:lvl4pPr marL="1867081" indent="-266726" algn="l" defTabSz="533453" rtl="0" eaLnBrk="1" latinLnBrk="0" hangingPunct="1">
        <a:spcBef>
          <a:spcPct val="20000"/>
        </a:spcBef>
        <a:buFont typeface="Arial"/>
        <a:buChar char="–"/>
        <a:defRPr sz="1732" kern="1200">
          <a:solidFill>
            <a:schemeClr val="tx1"/>
          </a:solidFill>
          <a:latin typeface="Segoe"/>
          <a:ea typeface="+mn-ea"/>
          <a:cs typeface="Segoe"/>
        </a:defRPr>
      </a:lvl4pPr>
      <a:lvl5pPr marL="2400534" indent="-266726" algn="l" defTabSz="533453" rtl="0" eaLnBrk="1" latinLnBrk="0" hangingPunct="1">
        <a:spcBef>
          <a:spcPct val="20000"/>
        </a:spcBef>
        <a:buFont typeface="Arial"/>
        <a:buChar char="»"/>
        <a:defRPr sz="1732" kern="1200">
          <a:solidFill>
            <a:schemeClr val="tx1"/>
          </a:solidFill>
          <a:latin typeface="Segoe"/>
          <a:ea typeface="+mn-ea"/>
          <a:cs typeface="Segoe"/>
        </a:defRPr>
      </a:lvl5pPr>
      <a:lvl6pPr marL="2933987" indent="-266726" algn="l" defTabSz="533453" rtl="0" eaLnBrk="1" latinLnBrk="0" hangingPunct="1">
        <a:spcBef>
          <a:spcPct val="20000"/>
        </a:spcBef>
        <a:buFont typeface="Arial"/>
        <a:buChar char="•"/>
        <a:defRPr sz="2400" kern="1200">
          <a:solidFill>
            <a:schemeClr val="tx1"/>
          </a:solidFill>
          <a:latin typeface="+mn-lt"/>
          <a:ea typeface="+mn-ea"/>
          <a:cs typeface="+mn-cs"/>
        </a:defRPr>
      </a:lvl6pPr>
      <a:lvl7pPr marL="3467438" indent="-266726" algn="l" defTabSz="533453" rtl="0" eaLnBrk="1" latinLnBrk="0" hangingPunct="1">
        <a:spcBef>
          <a:spcPct val="20000"/>
        </a:spcBef>
        <a:buFont typeface="Arial"/>
        <a:buChar char="•"/>
        <a:defRPr sz="2400" kern="1200">
          <a:solidFill>
            <a:schemeClr val="tx1"/>
          </a:solidFill>
          <a:latin typeface="+mn-lt"/>
          <a:ea typeface="+mn-ea"/>
          <a:cs typeface="+mn-cs"/>
        </a:defRPr>
      </a:lvl7pPr>
      <a:lvl8pPr marL="4000891" indent="-266726" algn="l" defTabSz="533453" rtl="0" eaLnBrk="1" latinLnBrk="0" hangingPunct="1">
        <a:spcBef>
          <a:spcPct val="20000"/>
        </a:spcBef>
        <a:buFont typeface="Arial"/>
        <a:buChar char="•"/>
        <a:defRPr sz="2400" kern="1200">
          <a:solidFill>
            <a:schemeClr val="tx1"/>
          </a:solidFill>
          <a:latin typeface="+mn-lt"/>
          <a:ea typeface="+mn-ea"/>
          <a:cs typeface="+mn-cs"/>
        </a:defRPr>
      </a:lvl8pPr>
      <a:lvl9pPr marL="4534341" indent="-266726" algn="l" defTabSz="533453" rtl="0" eaLnBrk="1" latinLnBrk="0" hangingPunct="1">
        <a:spcBef>
          <a:spcPct val="20000"/>
        </a:spcBef>
        <a:buFont typeface="Arial"/>
        <a:buChar char="•"/>
        <a:defRPr sz="2400" kern="1200">
          <a:solidFill>
            <a:schemeClr val="tx1"/>
          </a:solidFill>
          <a:latin typeface="+mn-lt"/>
          <a:ea typeface="+mn-ea"/>
          <a:cs typeface="+mn-cs"/>
        </a:defRPr>
      </a:lvl9pPr>
    </p:bodyStyle>
    <p:otherStyle>
      <a:defPPr>
        <a:defRPr lang="en-US"/>
      </a:defPPr>
      <a:lvl1pPr marL="0" algn="l" defTabSz="533453" rtl="0" eaLnBrk="1" latinLnBrk="0" hangingPunct="1">
        <a:defRPr sz="2132" kern="1200">
          <a:solidFill>
            <a:schemeClr val="tx1"/>
          </a:solidFill>
          <a:latin typeface="+mn-lt"/>
          <a:ea typeface="+mn-ea"/>
          <a:cs typeface="+mn-cs"/>
        </a:defRPr>
      </a:lvl1pPr>
      <a:lvl2pPr marL="533453" algn="l" defTabSz="533453" rtl="0" eaLnBrk="1" latinLnBrk="0" hangingPunct="1">
        <a:defRPr sz="2132" kern="1200">
          <a:solidFill>
            <a:schemeClr val="tx1"/>
          </a:solidFill>
          <a:latin typeface="+mn-lt"/>
          <a:ea typeface="+mn-ea"/>
          <a:cs typeface="+mn-cs"/>
        </a:defRPr>
      </a:lvl2pPr>
      <a:lvl3pPr marL="1066904" algn="l" defTabSz="533453" rtl="0" eaLnBrk="1" latinLnBrk="0" hangingPunct="1">
        <a:defRPr sz="2132" kern="1200">
          <a:solidFill>
            <a:schemeClr val="tx1"/>
          </a:solidFill>
          <a:latin typeface="+mn-lt"/>
          <a:ea typeface="+mn-ea"/>
          <a:cs typeface="+mn-cs"/>
        </a:defRPr>
      </a:lvl3pPr>
      <a:lvl4pPr marL="1600356" algn="l" defTabSz="533453" rtl="0" eaLnBrk="1" latinLnBrk="0" hangingPunct="1">
        <a:defRPr sz="2132" kern="1200">
          <a:solidFill>
            <a:schemeClr val="tx1"/>
          </a:solidFill>
          <a:latin typeface="+mn-lt"/>
          <a:ea typeface="+mn-ea"/>
          <a:cs typeface="+mn-cs"/>
        </a:defRPr>
      </a:lvl4pPr>
      <a:lvl5pPr marL="2133808" algn="l" defTabSz="533453" rtl="0" eaLnBrk="1" latinLnBrk="0" hangingPunct="1">
        <a:defRPr sz="2132" kern="1200">
          <a:solidFill>
            <a:schemeClr val="tx1"/>
          </a:solidFill>
          <a:latin typeface="+mn-lt"/>
          <a:ea typeface="+mn-ea"/>
          <a:cs typeface="+mn-cs"/>
        </a:defRPr>
      </a:lvl5pPr>
      <a:lvl6pPr marL="2667260" algn="l" defTabSz="533453" rtl="0" eaLnBrk="1" latinLnBrk="0" hangingPunct="1">
        <a:defRPr sz="2132" kern="1200">
          <a:solidFill>
            <a:schemeClr val="tx1"/>
          </a:solidFill>
          <a:latin typeface="+mn-lt"/>
          <a:ea typeface="+mn-ea"/>
          <a:cs typeface="+mn-cs"/>
        </a:defRPr>
      </a:lvl6pPr>
      <a:lvl7pPr marL="3200711" algn="l" defTabSz="533453" rtl="0" eaLnBrk="1" latinLnBrk="0" hangingPunct="1">
        <a:defRPr sz="2132" kern="1200">
          <a:solidFill>
            <a:schemeClr val="tx1"/>
          </a:solidFill>
          <a:latin typeface="+mn-lt"/>
          <a:ea typeface="+mn-ea"/>
          <a:cs typeface="+mn-cs"/>
        </a:defRPr>
      </a:lvl7pPr>
      <a:lvl8pPr marL="3734164" algn="l" defTabSz="533453" rtl="0" eaLnBrk="1" latinLnBrk="0" hangingPunct="1">
        <a:defRPr sz="2132" kern="1200">
          <a:solidFill>
            <a:schemeClr val="tx1"/>
          </a:solidFill>
          <a:latin typeface="+mn-lt"/>
          <a:ea typeface="+mn-ea"/>
          <a:cs typeface="+mn-cs"/>
        </a:defRPr>
      </a:lvl8pPr>
      <a:lvl9pPr marL="4267615" algn="l" defTabSz="533453" rtl="0" eaLnBrk="1" latinLnBrk="0" hangingPunct="1">
        <a:defRPr sz="2132"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9"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273964553"/>
      </p:ext>
    </p:extLst>
  </p:cSld>
  <p:clrMap bg1="dk1" tx1="lt1" bg2="dk2" tx2="lt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 id="2147483947" r:id="rId14"/>
    <p:sldLayoutId id="2147483948" r:id="rId15"/>
    <p:sldLayoutId id="2147483949" r:id="rId16"/>
    <p:sldLayoutId id="2147483950" r:id="rId17"/>
    <p:sldLayoutId id="2147483951" r:id="rId18"/>
    <p:sldLayoutId id="2147483952" r:id="rId19"/>
    <p:sldLayoutId id="2147483953" r:id="rId20"/>
    <p:sldLayoutId id="2147483954" r:id="rId21"/>
    <p:sldLayoutId id="2147483955" r:id="rId22"/>
    <p:sldLayoutId id="2147483956" r:id="rId23"/>
    <p:sldLayoutId id="2147483957" r:id="rId24"/>
    <p:sldLayoutId id="2147483958" r:id="rId25"/>
    <p:sldLayoutId id="2147483959" r:id="rId26"/>
    <p:sldLayoutId id="2147483960" r:id="rId27"/>
    <p:sldLayoutId id="2147483961" r:id="rId28"/>
    <p:sldLayoutId id="2147483962" r:id="rId29"/>
    <p:sldLayoutId id="2147483963" r:id="rId30"/>
    <p:sldLayoutId id="2147483964" r:id="rId31"/>
    <p:sldLayoutId id="2147483965" r:id="rId32"/>
    <p:sldLayoutId id="2147483966" r:id="rId33"/>
    <p:sldLayoutId id="2147483968" r:id="rId34"/>
    <p:sldLayoutId id="2147483969" r:id="rId35"/>
    <p:sldLayoutId id="2147483970" r:id="rId36"/>
    <p:sldLayoutId id="2147483971" r:id="rId37"/>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1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71.png"/><Relationship Id="rId7" Type="http://schemas.openxmlformats.org/officeDocument/2006/relationships/image" Target="../media/image48.emf"/><Relationship Id="rId2" Type="http://schemas.openxmlformats.org/officeDocument/2006/relationships/notesSlide" Target="../notesSlides/notesSlide11.xml"/><Relationship Id="rId1" Type="http://schemas.openxmlformats.org/officeDocument/2006/relationships/slideLayout" Target="../slideLayouts/slideLayout31.xml"/><Relationship Id="rId6" Type="http://schemas.openxmlformats.org/officeDocument/2006/relationships/image" Target="../media/image47.emf"/><Relationship Id="rId5" Type="http://schemas.microsoft.com/office/2007/relationships/hdphoto" Target="../media/hdphoto1.wdp"/><Relationship Id="rId4" Type="http://schemas.openxmlformats.org/officeDocument/2006/relationships/image" Target="../media/image46.png"/><Relationship Id="rId9" Type="http://schemas.openxmlformats.org/officeDocument/2006/relationships/image" Target="../media/image7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sajeetharan" TargetMode="External"/><Relationship Id="rId2" Type="http://schemas.openxmlformats.org/officeDocument/2006/relationships/hyperlink" Target="https://stackoverflow.com/users/1749403/sajeetharan" TargetMode="External"/><Relationship Id="rId1" Type="http://schemas.openxmlformats.org/officeDocument/2006/relationships/slideLayout" Target="../slideLayouts/slideLayout3.xml"/><Relationship Id="rId4" Type="http://schemas.openxmlformats.org/officeDocument/2006/relationships/hyperlink" Target="https://stackblitz.com/@sajeethara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31.xml"/><Relationship Id="rId4" Type="http://schemas.openxmlformats.org/officeDocument/2006/relationships/image" Target="../media/image37.gif"/></Relationships>
</file>

<file path=ppt/slides/_rels/slide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3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5.png"/><Relationship Id="rId7" Type="http://schemas.openxmlformats.org/officeDocument/2006/relationships/image" Target="../media/image48.em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7.emf"/><Relationship Id="rId11" Type="http://schemas.openxmlformats.org/officeDocument/2006/relationships/image" Target="../media/image51.emf"/><Relationship Id="rId5" Type="http://schemas.microsoft.com/office/2007/relationships/hdphoto" Target="../media/hdphoto1.wdp"/><Relationship Id="rId10" Type="http://schemas.openxmlformats.org/officeDocument/2006/relationships/image" Target="../media/image50.png"/><Relationship Id="rId4" Type="http://schemas.openxmlformats.org/officeDocument/2006/relationships/image" Target="../media/image46.png"/><Relationship Id="rId9" Type="http://schemas.openxmlformats.org/officeDocument/2006/relationships/image" Target="../media/image39.png"/></Relationships>
</file>

<file path=ppt/slides/_rels/slide7.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hyperlink" Target="http://azure.microsoft.com/en-us/documentation/articles/app-insights-java-trace-logs/" TargetMode="External"/><Relationship Id="rId3" Type="http://schemas.openxmlformats.org/officeDocument/2006/relationships/image" Target="../media/image53.jpg"/><Relationship Id="rId7" Type="http://schemas.openxmlformats.org/officeDocument/2006/relationships/image" Target="../media/image57.png"/><Relationship Id="rId12" Type="http://schemas.openxmlformats.org/officeDocument/2006/relationships/hyperlink" Target="http://azure.microsoft.com/en-us/documentation/articles/app-insights-diagnostic-search/" TargetMode="External"/><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hyperlink" Target="https://github.com/Microsoft/ApplicationInsights-Home" TargetMode="External"/><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343" y="1863314"/>
            <a:ext cx="12014580" cy="2512326"/>
          </a:xfrm>
        </p:spPr>
        <p:txBody>
          <a:bodyPr>
            <a:noAutofit/>
          </a:bodyPr>
          <a:lstStyle/>
          <a:p>
            <a:r>
              <a:rPr lang="en-US" dirty="0"/>
              <a:t>Azure Application Insights and Jupyter Notebook to analyze large scale data</a:t>
            </a:r>
            <a:br>
              <a:rPr lang="en-US" dirty="0"/>
            </a:br>
            <a:endParaRPr lang="en-US" dirty="0"/>
          </a:p>
        </p:txBody>
      </p:sp>
      <p:pic>
        <p:nvPicPr>
          <p:cNvPr id="4" name="Picture 3">
            <a:extLst>
              <a:ext uri="{FF2B5EF4-FFF2-40B4-BE49-F238E27FC236}">
                <a16:creationId xmlns:a16="http://schemas.microsoft.com/office/drawing/2014/main" id="{FE970F9D-CC54-4673-8E83-BFDB5B45A7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03122" y="5638826"/>
            <a:ext cx="1371569" cy="1219173"/>
          </a:xfrm>
          <a:prstGeom prst="rect">
            <a:avLst/>
          </a:prstGeom>
        </p:spPr>
      </p:pic>
    </p:spTree>
    <p:extLst>
      <p:ext uri="{BB962C8B-B14F-4D97-AF65-F5344CB8AC3E}">
        <p14:creationId xmlns:p14="http://schemas.microsoft.com/office/powerpoint/2010/main" val="730636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 Placeholder 103"/>
          <p:cNvSpPr>
            <a:spLocks noGrp="1"/>
          </p:cNvSpPr>
          <p:nvPr>
            <p:ph type="body" sz="quarter" idx="4294967295"/>
          </p:nvPr>
        </p:nvSpPr>
        <p:spPr>
          <a:xfrm>
            <a:off x="0" y="1584325"/>
            <a:ext cx="5788025" cy="4814888"/>
          </a:xfrm>
        </p:spPr>
        <p:txBody>
          <a:bodyPr/>
          <a:lstStyle/>
          <a:p>
            <a:pPr marL="342834" indent="-342834" defTabSz="913376" fontAlgn="base">
              <a:lnSpc>
                <a:spcPct val="120000"/>
              </a:lnSpc>
              <a:spcBef>
                <a:spcPct val="0"/>
              </a:spcBef>
              <a:spcAft>
                <a:spcPct val="0"/>
              </a:spcAft>
              <a:buSzTx/>
              <a:buFont typeface="Arial" panose="020B0604020202020204" pitchFamily="34" charset="0"/>
              <a:buChar char="•"/>
            </a:pPr>
            <a:r>
              <a:rPr lang="en-US" sz="2353" kern="0" dirty="0">
                <a:solidFill>
                  <a:schemeClr val="tx1"/>
                </a:solidFill>
              </a:rPr>
              <a:t>Correlate performance and usage in a single view</a:t>
            </a:r>
          </a:p>
          <a:p>
            <a:pPr marL="342834" indent="-342834" defTabSz="913376" fontAlgn="base">
              <a:lnSpc>
                <a:spcPct val="120000"/>
              </a:lnSpc>
              <a:spcBef>
                <a:spcPct val="0"/>
              </a:spcBef>
              <a:spcAft>
                <a:spcPct val="0"/>
              </a:spcAft>
              <a:buSzTx/>
              <a:buFont typeface="Arial" panose="020B0604020202020204" pitchFamily="34" charset="0"/>
              <a:buChar char="•"/>
            </a:pPr>
            <a:endParaRPr lang="en-US" sz="784" kern="0" dirty="0">
              <a:solidFill>
                <a:schemeClr val="tx1"/>
              </a:solidFill>
            </a:endParaRPr>
          </a:p>
          <a:p>
            <a:pPr marL="342834" indent="-342834" defTabSz="913376" fontAlgn="base">
              <a:lnSpc>
                <a:spcPct val="120000"/>
              </a:lnSpc>
              <a:spcBef>
                <a:spcPct val="0"/>
              </a:spcBef>
              <a:spcAft>
                <a:spcPct val="0"/>
              </a:spcAft>
              <a:buSzTx/>
              <a:buFont typeface="Arial" panose="020B0604020202020204" pitchFamily="34" charset="0"/>
              <a:buChar char="•"/>
            </a:pPr>
            <a:r>
              <a:rPr lang="en-US" sz="2353" kern="0" spc="-30" dirty="0">
                <a:solidFill>
                  <a:schemeClr val="tx1"/>
                </a:solidFill>
              </a:rPr>
              <a:t>Pinpoint problems and investigate</a:t>
            </a:r>
            <a:br>
              <a:rPr lang="en-US" sz="2353" kern="0" dirty="0">
                <a:solidFill>
                  <a:schemeClr val="tx1"/>
                </a:solidFill>
              </a:rPr>
            </a:br>
            <a:r>
              <a:rPr lang="en-US" sz="2353" kern="0" dirty="0">
                <a:solidFill>
                  <a:schemeClr val="tx1"/>
                </a:solidFill>
              </a:rPr>
              <a:t>questions like “Do I have network</a:t>
            </a:r>
            <a:br>
              <a:rPr lang="en-US" sz="2353" kern="0" dirty="0">
                <a:solidFill>
                  <a:schemeClr val="tx1"/>
                </a:solidFill>
              </a:rPr>
            </a:br>
            <a:r>
              <a:rPr lang="en-US" sz="2353" kern="0" spc="-10" dirty="0">
                <a:solidFill>
                  <a:schemeClr val="tx1"/>
                </a:solidFill>
              </a:rPr>
              <a:t>performance issues that hurt user</a:t>
            </a:r>
            <a:br>
              <a:rPr lang="en-US" sz="2353" kern="0" dirty="0">
                <a:solidFill>
                  <a:schemeClr val="tx1"/>
                </a:solidFill>
              </a:rPr>
            </a:br>
            <a:r>
              <a:rPr lang="en-US" sz="2353" kern="0" dirty="0">
                <a:solidFill>
                  <a:schemeClr val="tx1"/>
                </a:solidFill>
              </a:rPr>
              <a:t>adoption?”</a:t>
            </a:r>
          </a:p>
          <a:p>
            <a:pPr marL="342834" indent="-342834" defTabSz="913376" fontAlgn="base">
              <a:lnSpc>
                <a:spcPct val="120000"/>
              </a:lnSpc>
              <a:spcBef>
                <a:spcPct val="0"/>
              </a:spcBef>
              <a:spcAft>
                <a:spcPct val="0"/>
              </a:spcAft>
              <a:buSzTx/>
              <a:buFont typeface="Arial" panose="020B0604020202020204" pitchFamily="34" charset="0"/>
              <a:buChar char="•"/>
            </a:pPr>
            <a:endParaRPr lang="en-US" sz="784" kern="0" dirty="0">
              <a:solidFill>
                <a:schemeClr val="tx1"/>
              </a:solidFill>
            </a:endParaRPr>
          </a:p>
          <a:p>
            <a:pPr marL="342834" indent="-342834" defTabSz="913376" fontAlgn="base">
              <a:lnSpc>
                <a:spcPct val="120000"/>
              </a:lnSpc>
              <a:spcBef>
                <a:spcPct val="0"/>
              </a:spcBef>
              <a:spcAft>
                <a:spcPct val="0"/>
              </a:spcAft>
              <a:buSzTx/>
              <a:buFont typeface="Arial" panose="020B0604020202020204" pitchFamily="34" charset="0"/>
              <a:buChar char="•"/>
            </a:pPr>
            <a:r>
              <a:rPr lang="en-US" sz="2353" kern="0" spc="-50" dirty="0">
                <a:solidFill>
                  <a:schemeClr val="tx1"/>
                </a:solidFill>
              </a:rPr>
              <a:t>Click on specific metric and drill into</a:t>
            </a:r>
            <a:br>
              <a:rPr lang="en-US" sz="2353" kern="0" dirty="0">
                <a:solidFill>
                  <a:schemeClr val="tx1"/>
                </a:solidFill>
              </a:rPr>
            </a:br>
            <a:r>
              <a:rPr lang="en-US" sz="2353" kern="0" spc="40" dirty="0">
                <a:solidFill>
                  <a:schemeClr val="tx1"/>
                </a:solidFill>
              </a:rPr>
              <a:t>detailed information and answer</a:t>
            </a:r>
            <a:br>
              <a:rPr lang="en-US" sz="2353" kern="0" dirty="0">
                <a:solidFill>
                  <a:schemeClr val="tx1"/>
                </a:solidFill>
              </a:rPr>
            </a:br>
            <a:r>
              <a:rPr lang="en-US" sz="2353" kern="0" spc="-20" dirty="0">
                <a:solidFill>
                  <a:schemeClr val="tx1"/>
                </a:solidFill>
              </a:rPr>
              <a:t>questions such as “what request is</a:t>
            </a:r>
            <a:br>
              <a:rPr lang="en-US" sz="2353" kern="0" dirty="0">
                <a:solidFill>
                  <a:schemeClr val="tx1"/>
                </a:solidFill>
              </a:rPr>
            </a:br>
            <a:r>
              <a:rPr lang="en-US" sz="2353" kern="0" dirty="0">
                <a:solidFill>
                  <a:schemeClr val="tx1"/>
                </a:solidFill>
              </a:rPr>
              <a:t>failing the most?”</a:t>
            </a:r>
          </a:p>
        </p:txBody>
      </p:sp>
      <p:sp>
        <p:nvSpPr>
          <p:cNvPr id="3" name="Title 2"/>
          <p:cNvSpPr>
            <a:spLocks noGrp="1"/>
          </p:cNvSpPr>
          <p:nvPr>
            <p:ph type="title" idx="4294967295"/>
          </p:nvPr>
        </p:nvSpPr>
        <p:spPr>
          <a:xfrm>
            <a:off x="0" y="228600"/>
            <a:ext cx="11149013" cy="665163"/>
          </a:xfrm>
        </p:spPr>
        <p:txBody>
          <a:bodyPr/>
          <a:lstStyle/>
          <a:p>
            <a:r>
              <a:rPr lang="en-US" dirty="0">
                <a:solidFill>
                  <a:schemeClr val="tx1"/>
                </a:solidFill>
              </a:rPr>
              <a:t>Drill down</a:t>
            </a:r>
          </a:p>
        </p:txBody>
      </p:sp>
      <p:sp>
        <p:nvSpPr>
          <p:cNvPr id="103" name="Rectangle 102"/>
          <p:cNvSpPr/>
          <p:nvPr/>
        </p:nvSpPr>
        <p:spPr>
          <a:xfrm>
            <a:off x="502854" y="1089315"/>
            <a:ext cx="10333703" cy="468972"/>
          </a:xfrm>
          <a:prstGeom prst="rect">
            <a:avLst/>
          </a:prstGeom>
        </p:spPr>
        <p:txBody>
          <a:bodyPr wrap="square">
            <a:spAutoFit/>
          </a:bodyPr>
          <a:lstStyle/>
          <a:p>
            <a:pPr defTabSz="913376" fontAlgn="base">
              <a:spcBef>
                <a:spcPct val="0"/>
              </a:spcBef>
              <a:spcAft>
                <a:spcPct val="0"/>
              </a:spcAft>
            </a:pPr>
            <a:endParaRPr lang="en-US" sz="2400" kern="0" dirty="0">
              <a:solidFill>
                <a:srgbClr val="969696"/>
              </a:solidFill>
              <a:latin typeface="Segoe UI Light"/>
            </a:endParaRPr>
          </a:p>
        </p:txBody>
      </p:sp>
      <p:pic>
        <p:nvPicPr>
          <p:cNvPr id="74" name="Picture 73"/>
          <p:cNvPicPr>
            <a:picLocks noChangeAspect="1"/>
          </p:cNvPicPr>
          <p:nvPr/>
        </p:nvPicPr>
        <p:blipFill rotWithShape="1">
          <a:blip r:embed="rId2"/>
          <a:srcRect l="-1" r="207"/>
          <a:stretch/>
        </p:blipFill>
        <p:spPr>
          <a:xfrm>
            <a:off x="5208537" y="2233767"/>
            <a:ext cx="6806870" cy="4314712"/>
          </a:xfrm>
          <a:prstGeom prst="rect">
            <a:avLst/>
          </a:prstGeom>
          <a:ln w="25400">
            <a:solidFill>
              <a:schemeClr val="tx1"/>
            </a:solidFill>
          </a:ln>
        </p:spPr>
      </p:pic>
      <p:sp>
        <p:nvSpPr>
          <p:cNvPr id="2" name="Rectangle 1"/>
          <p:cNvSpPr/>
          <p:nvPr/>
        </p:nvSpPr>
        <p:spPr>
          <a:xfrm>
            <a:off x="642749" y="918983"/>
            <a:ext cx="7167796" cy="671659"/>
          </a:xfrm>
          <a:prstGeom prst="rect">
            <a:avLst/>
          </a:prstGeom>
        </p:spPr>
        <p:txBody>
          <a:bodyPr wrap="none">
            <a:spAutoFit/>
          </a:bodyPr>
          <a:lstStyle/>
          <a:p>
            <a:pPr defTabSz="913376" fontAlgn="base">
              <a:lnSpc>
                <a:spcPct val="120000"/>
              </a:lnSpc>
              <a:spcBef>
                <a:spcPct val="0"/>
              </a:spcBef>
              <a:spcAft>
                <a:spcPct val="0"/>
              </a:spcAft>
            </a:pPr>
            <a:r>
              <a:rPr lang="en-US" sz="3137" dirty="0">
                <a:solidFill>
                  <a:srgbClr val="6B2A7A"/>
                </a:solidFill>
                <a:latin typeface="Segoe UI Light"/>
              </a:rPr>
              <a:t>Detailed insights with the click of a button</a:t>
            </a:r>
          </a:p>
        </p:txBody>
      </p:sp>
    </p:spTree>
    <p:extLst>
      <p:ext uri="{BB962C8B-B14F-4D97-AF65-F5344CB8AC3E}">
        <p14:creationId xmlns:p14="http://schemas.microsoft.com/office/powerpoint/2010/main" val="1668128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 Placeholder 103"/>
          <p:cNvSpPr>
            <a:spLocks noGrp="1"/>
          </p:cNvSpPr>
          <p:nvPr>
            <p:ph type="body" sz="quarter" idx="4294967295"/>
          </p:nvPr>
        </p:nvSpPr>
        <p:spPr>
          <a:xfrm>
            <a:off x="0" y="1701800"/>
            <a:ext cx="4283075" cy="4800600"/>
          </a:xfrm>
        </p:spPr>
        <p:txBody>
          <a:bodyPr/>
          <a:lstStyle/>
          <a:p>
            <a:pPr marL="342834" indent="-342834" defTabSz="913376" fontAlgn="base">
              <a:lnSpc>
                <a:spcPct val="120000"/>
              </a:lnSpc>
              <a:spcBef>
                <a:spcPct val="0"/>
              </a:spcBef>
              <a:spcAft>
                <a:spcPct val="0"/>
              </a:spcAft>
              <a:buSzTx/>
              <a:buFont typeface="Arial" panose="020B0604020202020204" pitchFamily="34" charset="0"/>
              <a:buChar char="•"/>
            </a:pPr>
            <a:r>
              <a:rPr lang="en-US" sz="2400" b="1" kern="0" dirty="0">
                <a:solidFill>
                  <a:schemeClr val="tx1"/>
                </a:solidFill>
                <a:latin typeface="+mn-lt"/>
              </a:rPr>
              <a:t>Metrics Explorer</a:t>
            </a:r>
            <a:r>
              <a:rPr lang="en-US" sz="2400" kern="0" dirty="0">
                <a:solidFill>
                  <a:schemeClr val="tx1"/>
                </a:solidFill>
              </a:rPr>
              <a:t> provides a flexible multi-dimensional UI over custom and</a:t>
            </a:r>
            <a:br>
              <a:rPr lang="en-US" sz="2400" kern="0" dirty="0">
                <a:solidFill>
                  <a:schemeClr val="tx1"/>
                </a:solidFill>
              </a:rPr>
            </a:br>
            <a:r>
              <a:rPr lang="en-US" sz="2400" kern="0" dirty="0">
                <a:solidFill>
                  <a:schemeClr val="tx1"/>
                </a:solidFill>
              </a:rPr>
              <a:t>out-of-the-box telemetry collected</a:t>
            </a:r>
          </a:p>
          <a:p>
            <a:pPr marL="342834" indent="-342834" defTabSz="913376" fontAlgn="base">
              <a:lnSpc>
                <a:spcPct val="120000"/>
              </a:lnSpc>
              <a:spcBef>
                <a:spcPct val="0"/>
              </a:spcBef>
              <a:spcAft>
                <a:spcPct val="0"/>
              </a:spcAft>
              <a:buSzTx/>
              <a:buFont typeface="Arial" panose="020B0604020202020204" pitchFamily="34" charset="0"/>
              <a:buChar char="•"/>
            </a:pPr>
            <a:endParaRPr lang="en-US" sz="1000" kern="0" dirty="0">
              <a:solidFill>
                <a:schemeClr val="tx1"/>
              </a:solidFill>
            </a:endParaRPr>
          </a:p>
          <a:p>
            <a:pPr marL="342834" indent="-342834" defTabSz="913376" fontAlgn="base">
              <a:lnSpc>
                <a:spcPct val="120000"/>
              </a:lnSpc>
              <a:spcBef>
                <a:spcPct val="0"/>
              </a:spcBef>
              <a:spcAft>
                <a:spcPct val="0"/>
              </a:spcAft>
              <a:buSzTx/>
              <a:buFont typeface="Arial" panose="020B0604020202020204" pitchFamily="34" charset="0"/>
              <a:buChar char="•"/>
            </a:pPr>
            <a:r>
              <a:rPr lang="en-US" sz="2400" b="1" kern="0" spc="50" dirty="0">
                <a:solidFill>
                  <a:schemeClr val="tx1"/>
                </a:solidFill>
                <a:latin typeface="+mn-lt"/>
              </a:rPr>
              <a:t>Diagnostic Search</a:t>
            </a:r>
            <a:r>
              <a:rPr lang="en-US" sz="2400" kern="0" spc="50" dirty="0">
                <a:solidFill>
                  <a:schemeClr val="tx1"/>
                </a:solidFill>
              </a:rPr>
              <a:t> enables</a:t>
            </a:r>
            <a:br>
              <a:rPr lang="en-US" sz="2400" kern="0" dirty="0">
                <a:solidFill>
                  <a:schemeClr val="tx1"/>
                </a:solidFill>
              </a:rPr>
            </a:br>
            <a:r>
              <a:rPr lang="en-US" sz="2400" kern="0" dirty="0">
                <a:solidFill>
                  <a:schemeClr val="tx1"/>
                </a:solidFill>
              </a:rPr>
              <a:t>efficient search over large</a:t>
            </a:r>
            <a:br>
              <a:rPr lang="en-US" sz="2400" kern="0" dirty="0">
                <a:solidFill>
                  <a:schemeClr val="tx1"/>
                </a:solidFill>
              </a:rPr>
            </a:br>
            <a:r>
              <a:rPr lang="en-US" sz="2400" kern="0" spc="50" dirty="0">
                <a:solidFill>
                  <a:schemeClr val="tx1"/>
                </a:solidFill>
              </a:rPr>
              <a:t>sets of data using the</a:t>
            </a:r>
            <a:br>
              <a:rPr lang="en-US" sz="2400" kern="0" dirty="0">
                <a:solidFill>
                  <a:schemeClr val="tx1"/>
                </a:solidFill>
              </a:rPr>
            </a:br>
            <a:r>
              <a:rPr lang="en-US" sz="2400" kern="0" dirty="0">
                <a:solidFill>
                  <a:schemeClr val="tx1"/>
                </a:solidFill>
              </a:rPr>
              <a:t>query experience</a:t>
            </a:r>
          </a:p>
        </p:txBody>
      </p:sp>
      <p:sp>
        <p:nvSpPr>
          <p:cNvPr id="3" name="Title 2"/>
          <p:cNvSpPr>
            <a:spLocks noGrp="1"/>
          </p:cNvSpPr>
          <p:nvPr>
            <p:ph type="title" idx="4294967295"/>
          </p:nvPr>
        </p:nvSpPr>
        <p:spPr>
          <a:xfrm>
            <a:off x="0" y="228600"/>
            <a:ext cx="11149013" cy="665163"/>
          </a:xfrm>
        </p:spPr>
        <p:txBody>
          <a:bodyPr/>
          <a:lstStyle/>
          <a:p>
            <a:r>
              <a:rPr lang="en-US" dirty="0">
                <a:solidFill>
                  <a:schemeClr val="tx1"/>
                </a:solidFill>
              </a:rPr>
              <a:t>Drill down tools</a:t>
            </a:r>
          </a:p>
        </p:txBody>
      </p:sp>
      <p:sp>
        <p:nvSpPr>
          <p:cNvPr id="103" name="Rectangle 102"/>
          <p:cNvSpPr/>
          <p:nvPr/>
        </p:nvSpPr>
        <p:spPr>
          <a:xfrm>
            <a:off x="502854" y="1089315"/>
            <a:ext cx="10333703" cy="468972"/>
          </a:xfrm>
          <a:prstGeom prst="rect">
            <a:avLst/>
          </a:prstGeom>
        </p:spPr>
        <p:txBody>
          <a:bodyPr wrap="square">
            <a:spAutoFit/>
          </a:bodyPr>
          <a:lstStyle/>
          <a:p>
            <a:pPr defTabSz="913376" fontAlgn="base">
              <a:spcBef>
                <a:spcPct val="0"/>
              </a:spcBef>
              <a:spcAft>
                <a:spcPct val="0"/>
              </a:spcAft>
            </a:pPr>
            <a:endParaRPr lang="en-US" sz="2400" kern="0" dirty="0">
              <a:solidFill>
                <a:srgbClr val="969696"/>
              </a:solidFill>
              <a:latin typeface="Segoe UI Light"/>
            </a:endParaRPr>
          </a:p>
        </p:txBody>
      </p:sp>
      <p:pic>
        <p:nvPicPr>
          <p:cNvPr id="6" name="Picture 5"/>
          <p:cNvPicPr>
            <a:picLocks noChangeAspect="1"/>
          </p:cNvPicPr>
          <p:nvPr/>
        </p:nvPicPr>
        <p:blipFill>
          <a:blip r:embed="rId3"/>
          <a:stretch>
            <a:fillRect/>
          </a:stretch>
        </p:blipFill>
        <p:spPr>
          <a:xfrm>
            <a:off x="4402151" y="2756682"/>
            <a:ext cx="7621285" cy="3358459"/>
          </a:xfrm>
          <a:prstGeom prst="rect">
            <a:avLst/>
          </a:prstGeom>
          <a:ln w="25400">
            <a:solidFill>
              <a:srgbClr val="000000"/>
            </a:solidFill>
          </a:ln>
        </p:spPr>
      </p:pic>
      <p:sp>
        <p:nvSpPr>
          <p:cNvPr id="7" name="Rectangle 6"/>
          <p:cNvSpPr/>
          <p:nvPr/>
        </p:nvSpPr>
        <p:spPr>
          <a:xfrm>
            <a:off x="642749" y="918983"/>
            <a:ext cx="10435998" cy="671659"/>
          </a:xfrm>
          <a:prstGeom prst="rect">
            <a:avLst/>
          </a:prstGeom>
        </p:spPr>
        <p:txBody>
          <a:bodyPr wrap="none">
            <a:spAutoFit/>
          </a:bodyPr>
          <a:lstStyle/>
          <a:p>
            <a:pPr defTabSz="913376" fontAlgn="base">
              <a:lnSpc>
                <a:spcPct val="120000"/>
              </a:lnSpc>
              <a:spcBef>
                <a:spcPct val="0"/>
              </a:spcBef>
              <a:spcAft>
                <a:spcPct val="0"/>
              </a:spcAft>
            </a:pPr>
            <a:r>
              <a:rPr lang="en-US" sz="3137" dirty="0">
                <a:solidFill>
                  <a:srgbClr val="6B2A7A"/>
                </a:solidFill>
                <a:latin typeface="Segoe UI Light"/>
              </a:rPr>
              <a:t>Powerful insights with Metrics Explorer and Diagnostic Search</a:t>
            </a:r>
          </a:p>
        </p:txBody>
      </p:sp>
    </p:spTree>
    <p:extLst>
      <p:ext uri="{BB962C8B-B14F-4D97-AF65-F5344CB8AC3E}">
        <p14:creationId xmlns:p14="http://schemas.microsoft.com/office/powerpoint/2010/main" val="25653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 Placeholder 103"/>
          <p:cNvSpPr>
            <a:spLocks noGrp="1"/>
          </p:cNvSpPr>
          <p:nvPr>
            <p:ph type="body" sz="quarter" idx="4294967295"/>
          </p:nvPr>
        </p:nvSpPr>
        <p:spPr>
          <a:xfrm>
            <a:off x="0" y="1089025"/>
            <a:ext cx="8308975" cy="6977063"/>
          </a:xfrm>
        </p:spPr>
        <p:txBody>
          <a:bodyPr/>
          <a:lstStyle/>
          <a:p>
            <a:pPr defTabSz="913376" fontAlgn="base">
              <a:lnSpc>
                <a:spcPct val="120000"/>
              </a:lnSpc>
              <a:spcBef>
                <a:spcPct val="0"/>
              </a:spcBef>
              <a:spcAft>
                <a:spcPct val="0"/>
              </a:spcAft>
              <a:buSzTx/>
            </a:pPr>
            <a:r>
              <a:rPr lang="en-US" sz="3200" dirty="0">
                <a:solidFill>
                  <a:srgbClr val="6B2A7A"/>
                </a:solidFill>
              </a:rPr>
              <a:t>Identify &amp; triage availability issues</a:t>
            </a:r>
          </a:p>
          <a:p>
            <a:pPr marL="342834" indent="-342834" defTabSz="913376" fontAlgn="base">
              <a:lnSpc>
                <a:spcPct val="120000"/>
              </a:lnSpc>
              <a:spcBef>
                <a:spcPct val="0"/>
              </a:spcBef>
              <a:spcAft>
                <a:spcPct val="0"/>
              </a:spcAft>
              <a:buSzTx/>
              <a:buFont typeface="Arial" panose="020B0604020202020204" pitchFamily="34" charset="0"/>
              <a:buChar char="•"/>
            </a:pPr>
            <a:r>
              <a:rPr lang="en-US" sz="2400" kern="0" dirty="0">
                <a:solidFill>
                  <a:schemeClr val="tx1"/>
                </a:solidFill>
              </a:rPr>
              <a:t>Monitor your web sites with simple pings to complex</a:t>
            </a:r>
            <a:br>
              <a:rPr lang="en-US" sz="2400" kern="0" dirty="0">
                <a:solidFill>
                  <a:schemeClr val="tx1"/>
                </a:solidFill>
              </a:rPr>
            </a:br>
            <a:r>
              <a:rPr lang="en-US" sz="2400" kern="0" dirty="0">
                <a:solidFill>
                  <a:schemeClr val="tx1"/>
                </a:solidFill>
              </a:rPr>
              <a:t>web tests from points around the world</a:t>
            </a:r>
          </a:p>
          <a:p>
            <a:pPr defTabSz="913376" fontAlgn="base">
              <a:lnSpc>
                <a:spcPct val="120000"/>
              </a:lnSpc>
              <a:spcBef>
                <a:spcPct val="0"/>
              </a:spcBef>
              <a:spcAft>
                <a:spcPct val="0"/>
              </a:spcAft>
              <a:buSzTx/>
            </a:pPr>
            <a:endParaRPr lang="en-US" sz="1765" kern="0" dirty="0">
              <a:solidFill>
                <a:schemeClr val="tx1"/>
              </a:solidFill>
            </a:endParaRPr>
          </a:p>
          <a:p>
            <a:pPr defTabSz="913376" fontAlgn="base">
              <a:lnSpc>
                <a:spcPct val="120000"/>
              </a:lnSpc>
              <a:spcBef>
                <a:spcPct val="0"/>
              </a:spcBef>
              <a:spcAft>
                <a:spcPct val="0"/>
              </a:spcAft>
              <a:buSzTx/>
            </a:pPr>
            <a:r>
              <a:rPr lang="en-US" sz="3200" dirty="0">
                <a:solidFill>
                  <a:srgbClr val="6B2A7A"/>
                </a:solidFill>
              </a:rPr>
              <a:t>Diagnose &amp; solve performance problems</a:t>
            </a:r>
          </a:p>
          <a:p>
            <a:pPr marL="342834" indent="-342834" defTabSz="913376" fontAlgn="base">
              <a:lnSpc>
                <a:spcPct val="120000"/>
              </a:lnSpc>
              <a:spcBef>
                <a:spcPct val="0"/>
              </a:spcBef>
              <a:spcAft>
                <a:spcPct val="0"/>
              </a:spcAft>
              <a:buSzTx/>
              <a:buFont typeface="Arial" panose="020B0604020202020204" pitchFamily="34" charset="0"/>
              <a:buChar char="•"/>
            </a:pPr>
            <a:r>
              <a:rPr lang="en-US" sz="2400" kern="0" dirty="0">
                <a:solidFill>
                  <a:schemeClr val="tx1"/>
                </a:solidFill>
              </a:rPr>
              <a:t>Quickly diagnose issues by accessing rich </a:t>
            </a:r>
            <a:r>
              <a:rPr lang="en-US" sz="2400" kern="0" spc="30" dirty="0">
                <a:solidFill>
                  <a:schemeClr val="tx1"/>
                </a:solidFill>
              </a:rPr>
              <a:t>application performance data from the client view to dependencies</a:t>
            </a:r>
          </a:p>
          <a:p>
            <a:pPr defTabSz="913376" fontAlgn="base">
              <a:lnSpc>
                <a:spcPct val="120000"/>
              </a:lnSpc>
              <a:spcBef>
                <a:spcPct val="0"/>
              </a:spcBef>
              <a:spcAft>
                <a:spcPct val="0"/>
              </a:spcAft>
              <a:buSzTx/>
            </a:pPr>
            <a:br>
              <a:rPr lang="en-US" sz="2400" kern="0" spc="30" dirty="0">
                <a:solidFill>
                  <a:schemeClr val="tx1"/>
                </a:solidFill>
              </a:rPr>
            </a:br>
            <a:r>
              <a:rPr lang="en-US" sz="3200" dirty="0">
                <a:solidFill>
                  <a:srgbClr val="6B2A7A"/>
                </a:solidFill>
              </a:rPr>
              <a:t>Mobile crash/sever exception analytics</a:t>
            </a:r>
          </a:p>
          <a:p>
            <a:pPr marL="342834" indent="-342834" defTabSz="913376" fontAlgn="base">
              <a:lnSpc>
                <a:spcPct val="120000"/>
              </a:lnSpc>
              <a:spcBef>
                <a:spcPct val="0"/>
              </a:spcBef>
              <a:spcAft>
                <a:spcPct val="0"/>
              </a:spcAft>
              <a:buSzTx/>
              <a:buFont typeface="Arial" panose="020B0604020202020204" pitchFamily="34" charset="0"/>
              <a:buChar char="•"/>
            </a:pPr>
            <a:r>
              <a:rPr lang="en-US" sz="2400" kern="0" dirty="0">
                <a:solidFill>
                  <a:schemeClr val="tx1"/>
                </a:solidFill>
              </a:rPr>
              <a:t>Real time view of crashes happening on devices, allowing you to focus on fixing key issues with the biggest </a:t>
            </a:r>
            <a:br>
              <a:rPr lang="en-US" sz="2400" kern="0" dirty="0">
                <a:solidFill>
                  <a:schemeClr val="tx1"/>
                </a:solidFill>
              </a:rPr>
            </a:br>
            <a:r>
              <a:rPr lang="en-US" sz="2400" kern="0" dirty="0">
                <a:solidFill>
                  <a:schemeClr val="tx1"/>
                </a:solidFill>
              </a:rPr>
              <a:t>impact first</a:t>
            </a:r>
          </a:p>
          <a:p>
            <a:pPr defTabSz="913376" fontAlgn="base">
              <a:lnSpc>
                <a:spcPct val="120000"/>
              </a:lnSpc>
              <a:spcBef>
                <a:spcPct val="0"/>
              </a:spcBef>
              <a:spcAft>
                <a:spcPct val="0"/>
              </a:spcAft>
              <a:buSzTx/>
            </a:pPr>
            <a:endParaRPr lang="en-US" sz="2400" kern="0" spc="30" dirty="0">
              <a:solidFill>
                <a:schemeClr val="tx1"/>
              </a:solidFill>
            </a:endParaRPr>
          </a:p>
          <a:p>
            <a:pPr defTabSz="913376" fontAlgn="base">
              <a:lnSpc>
                <a:spcPct val="120000"/>
              </a:lnSpc>
              <a:spcBef>
                <a:spcPct val="0"/>
              </a:spcBef>
              <a:spcAft>
                <a:spcPct val="0"/>
              </a:spcAft>
              <a:buSzTx/>
            </a:pPr>
            <a:endParaRPr lang="en-US" sz="2400" kern="0" dirty="0">
              <a:solidFill>
                <a:schemeClr val="tx1"/>
              </a:solidFill>
            </a:endParaRPr>
          </a:p>
          <a:p>
            <a:pPr marL="342834" indent="-342834" defTabSz="913376" fontAlgn="base">
              <a:lnSpc>
                <a:spcPct val="120000"/>
              </a:lnSpc>
              <a:spcBef>
                <a:spcPct val="0"/>
              </a:spcBef>
              <a:spcAft>
                <a:spcPct val="0"/>
              </a:spcAft>
              <a:buSzTx/>
              <a:buFont typeface="Arial" panose="020B0604020202020204" pitchFamily="34" charset="0"/>
              <a:buChar char="•"/>
            </a:pPr>
            <a:endParaRPr lang="en-US" sz="800" kern="0" dirty="0">
              <a:solidFill>
                <a:schemeClr val="tx1"/>
              </a:solidFill>
            </a:endParaRPr>
          </a:p>
        </p:txBody>
      </p:sp>
      <p:sp>
        <p:nvSpPr>
          <p:cNvPr id="3" name="Title 2"/>
          <p:cNvSpPr>
            <a:spLocks noGrp="1"/>
          </p:cNvSpPr>
          <p:nvPr>
            <p:ph type="title" idx="4294967295"/>
          </p:nvPr>
        </p:nvSpPr>
        <p:spPr>
          <a:xfrm>
            <a:off x="0" y="228600"/>
            <a:ext cx="11149013" cy="665163"/>
          </a:xfrm>
        </p:spPr>
        <p:txBody>
          <a:bodyPr/>
          <a:lstStyle/>
          <a:p>
            <a:r>
              <a:rPr lang="en-US" dirty="0">
                <a:solidFill>
                  <a:schemeClr val="tx1"/>
                </a:solidFill>
              </a:rPr>
              <a:t>Fast and powerful insights</a:t>
            </a:r>
          </a:p>
        </p:txBody>
      </p:sp>
      <p:sp>
        <p:nvSpPr>
          <p:cNvPr id="103" name="Rectangle 102"/>
          <p:cNvSpPr/>
          <p:nvPr/>
        </p:nvSpPr>
        <p:spPr>
          <a:xfrm>
            <a:off x="502854" y="1089315"/>
            <a:ext cx="10333703" cy="468972"/>
          </a:xfrm>
          <a:prstGeom prst="rect">
            <a:avLst/>
          </a:prstGeom>
        </p:spPr>
        <p:txBody>
          <a:bodyPr wrap="square">
            <a:spAutoFit/>
          </a:bodyPr>
          <a:lstStyle/>
          <a:p>
            <a:pPr defTabSz="913376" fontAlgn="base">
              <a:spcBef>
                <a:spcPct val="0"/>
              </a:spcBef>
              <a:spcAft>
                <a:spcPct val="0"/>
              </a:spcAft>
            </a:pPr>
            <a:endParaRPr lang="en-US" sz="2400" kern="0" dirty="0">
              <a:solidFill>
                <a:srgbClr val="969696"/>
              </a:solidFill>
              <a:latin typeface="Segoe UI Light"/>
            </a:endParaRPr>
          </a:p>
        </p:txBody>
      </p:sp>
      <p:pic>
        <p:nvPicPr>
          <p:cNvPr id="1026" name="Picture 2" descr="C:\Users\dalek\AppData\Local\Temp\SNAGHTML2a51206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3552" y="642375"/>
            <a:ext cx="4021898" cy="2635510"/>
          </a:xfrm>
          <a:prstGeom prst="rect">
            <a:avLst/>
          </a:prstGeom>
          <a:noFill/>
          <a:ln w="25400">
            <a:solidFill>
              <a:srgbClr val="232832"/>
            </a:solidFill>
          </a:ln>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rotWithShape="1">
          <a:blip r:embed="rId4"/>
          <a:srcRect r="1463"/>
          <a:stretch/>
        </p:blipFill>
        <p:spPr>
          <a:xfrm>
            <a:off x="8262361" y="3887530"/>
            <a:ext cx="3745637" cy="2717919"/>
          </a:xfrm>
          <a:prstGeom prst="rect">
            <a:avLst/>
          </a:prstGeom>
          <a:ln w="25400">
            <a:solidFill>
              <a:srgbClr val="000000"/>
            </a:solidFill>
          </a:ln>
        </p:spPr>
      </p:pic>
    </p:spTree>
    <p:extLst>
      <p:ext uri="{BB962C8B-B14F-4D97-AF65-F5344CB8AC3E}">
        <p14:creationId xmlns:p14="http://schemas.microsoft.com/office/powerpoint/2010/main" val="33823648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 Placeholder 103"/>
          <p:cNvSpPr>
            <a:spLocks noGrp="1"/>
          </p:cNvSpPr>
          <p:nvPr>
            <p:ph type="body" sz="quarter" idx="4294967295"/>
          </p:nvPr>
        </p:nvSpPr>
        <p:spPr>
          <a:xfrm>
            <a:off x="0" y="2084388"/>
            <a:ext cx="11147425" cy="3430587"/>
          </a:xfrm>
        </p:spPr>
        <p:txBody>
          <a:bodyPr/>
          <a:lstStyle/>
          <a:p>
            <a:pPr marL="342834" indent="-342834" defTabSz="913376" fontAlgn="base">
              <a:lnSpc>
                <a:spcPct val="120000"/>
              </a:lnSpc>
              <a:spcBef>
                <a:spcPct val="0"/>
              </a:spcBef>
              <a:spcAft>
                <a:spcPct val="0"/>
              </a:spcAft>
              <a:buSzTx/>
              <a:buFont typeface="Arial" panose="020B0604020202020204" pitchFamily="34" charset="0"/>
              <a:buChar char="•"/>
            </a:pPr>
            <a:r>
              <a:rPr lang="en-US" sz="2400" kern="0" spc="50" dirty="0">
                <a:solidFill>
                  <a:schemeClr val="tx1"/>
                </a:solidFill>
              </a:rPr>
              <a:t>Understand where your users are</a:t>
            </a:r>
            <a:br>
              <a:rPr lang="en-US" sz="2400" kern="0" dirty="0">
                <a:solidFill>
                  <a:schemeClr val="tx1"/>
                </a:solidFill>
              </a:rPr>
            </a:br>
            <a:r>
              <a:rPr lang="en-US" sz="2400" kern="0" spc="-30" dirty="0">
                <a:solidFill>
                  <a:schemeClr val="tx1"/>
                </a:solidFill>
              </a:rPr>
              <a:t>coming from and where they spend</a:t>
            </a:r>
            <a:br>
              <a:rPr lang="en-US" sz="2400" kern="0" dirty="0">
                <a:solidFill>
                  <a:schemeClr val="tx1"/>
                </a:solidFill>
              </a:rPr>
            </a:br>
            <a:r>
              <a:rPr lang="en-US" sz="2400" kern="0" dirty="0">
                <a:solidFill>
                  <a:schemeClr val="tx1"/>
                </a:solidFill>
              </a:rPr>
              <a:t>most of their time</a:t>
            </a:r>
            <a:endParaRPr lang="en-US" sz="2400" kern="0" spc="-100" dirty="0">
              <a:solidFill>
                <a:schemeClr val="tx1"/>
              </a:solidFill>
            </a:endParaRPr>
          </a:p>
          <a:p>
            <a:pPr marL="342834" indent="-342834" defTabSz="913376" fontAlgn="base">
              <a:lnSpc>
                <a:spcPct val="120000"/>
              </a:lnSpc>
              <a:spcBef>
                <a:spcPct val="0"/>
              </a:spcBef>
              <a:spcAft>
                <a:spcPct val="0"/>
              </a:spcAft>
              <a:buSzTx/>
              <a:buFont typeface="Arial" panose="020B0604020202020204" pitchFamily="34" charset="0"/>
              <a:buChar char="•"/>
            </a:pPr>
            <a:endParaRPr lang="en-US" sz="800" kern="0" dirty="0">
              <a:solidFill>
                <a:schemeClr val="tx1"/>
              </a:solidFill>
            </a:endParaRPr>
          </a:p>
          <a:p>
            <a:pPr marL="342834" indent="-342834" defTabSz="913376" fontAlgn="base">
              <a:lnSpc>
                <a:spcPct val="120000"/>
              </a:lnSpc>
              <a:spcBef>
                <a:spcPct val="0"/>
              </a:spcBef>
              <a:spcAft>
                <a:spcPct val="0"/>
              </a:spcAft>
              <a:buSzTx/>
              <a:buFont typeface="Arial" panose="020B0604020202020204" pitchFamily="34" charset="0"/>
              <a:buChar char="•"/>
            </a:pPr>
            <a:r>
              <a:rPr lang="en-US" sz="2400" kern="0" dirty="0">
                <a:solidFill>
                  <a:schemeClr val="tx1"/>
                </a:solidFill>
              </a:rPr>
              <a:t>Prioritize future investments and</a:t>
            </a:r>
            <a:br>
              <a:rPr lang="en-US" sz="2400" kern="0" dirty="0">
                <a:solidFill>
                  <a:schemeClr val="tx1"/>
                </a:solidFill>
              </a:rPr>
            </a:br>
            <a:r>
              <a:rPr lang="en-US" sz="2400" kern="0" dirty="0">
                <a:solidFill>
                  <a:schemeClr val="tx1"/>
                </a:solidFill>
              </a:rPr>
              <a:t>continuously improve your app</a:t>
            </a:r>
            <a:br>
              <a:rPr lang="en-US" sz="2400" kern="0" dirty="0">
                <a:solidFill>
                  <a:schemeClr val="tx1"/>
                </a:solidFill>
              </a:rPr>
            </a:br>
            <a:r>
              <a:rPr lang="en-US" sz="2400" kern="0" spc="-40" dirty="0">
                <a:solidFill>
                  <a:schemeClr val="tx1"/>
                </a:solidFill>
              </a:rPr>
              <a:t>based on user activity and usage</a:t>
            </a:r>
            <a:br>
              <a:rPr lang="en-US" sz="2400" kern="0" dirty="0">
                <a:solidFill>
                  <a:schemeClr val="tx1"/>
                </a:solidFill>
              </a:rPr>
            </a:br>
            <a:r>
              <a:rPr lang="en-US" sz="2400" kern="0" dirty="0">
                <a:solidFill>
                  <a:schemeClr val="tx1"/>
                </a:solidFill>
              </a:rPr>
              <a:t>patterns and trends</a:t>
            </a:r>
          </a:p>
        </p:txBody>
      </p:sp>
      <p:sp>
        <p:nvSpPr>
          <p:cNvPr id="3" name="Title 2"/>
          <p:cNvSpPr>
            <a:spLocks noGrp="1"/>
          </p:cNvSpPr>
          <p:nvPr>
            <p:ph type="title" idx="4294967295"/>
          </p:nvPr>
        </p:nvSpPr>
        <p:spPr>
          <a:xfrm>
            <a:off x="0" y="228600"/>
            <a:ext cx="11149013" cy="665163"/>
          </a:xfrm>
        </p:spPr>
        <p:txBody>
          <a:bodyPr/>
          <a:lstStyle/>
          <a:p>
            <a:r>
              <a:rPr lang="en-US" dirty="0">
                <a:solidFill>
                  <a:schemeClr val="tx1"/>
                </a:solidFill>
              </a:rPr>
              <a:t>Fast and powerful insights</a:t>
            </a:r>
          </a:p>
        </p:txBody>
      </p:sp>
      <p:sp>
        <p:nvSpPr>
          <p:cNvPr id="103" name="Rectangle 102"/>
          <p:cNvSpPr/>
          <p:nvPr/>
        </p:nvSpPr>
        <p:spPr>
          <a:xfrm>
            <a:off x="502854" y="1089315"/>
            <a:ext cx="10333703" cy="468972"/>
          </a:xfrm>
          <a:prstGeom prst="rect">
            <a:avLst/>
          </a:prstGeom>
        </p:spPr>
        <p:txBody>
          <a:bodyPr wrap="square">
            <a:spAutoFit/>
          </a:bodyPr>
          <a:lstStyle/>
          <a:p>
            <a:pPr defTabSz="913376" fontAlgn="base">
              <a:spcBef>
                <a:spcPct val="0"/>
              </a:spcBef>
              <a:spcAft>
                <a:spcPct val="0"/>
              </a:spcAft>
            </a:pPr>
            <a:endParaRPr lang="en-US" sz="2400" kern="0" dirty="0">
              <a:solidFill>
                <a:srgbClr val="969696"/>
              </a:solidFill>
              <a:latin typeface="Segoe UI Light"/>
            </a:endParaRPr>
          </a:p>
        </p:txBody>
      </p:sp>
      <p:pic>
        <p:nvPicPr>
          <p:cNvPr id="2" name="Picture 1"/>
          <p:cNvPicPr>
            <a:picLocks noChangeAspect="1"/>
          </p:cNvPicPr>
          <p:nvPr/>
        </p:nvPicPr>
        <p:blipFill>
          <a:blip r:embed="rId3"/>
          <a:stretch>
            <a:fillRect/>
          </a:stretch>
        </p:blipFill>
        <p:spPr>
          <a:xfrm>
            <a:off x="5669704" y="1860257"/>
            <a:ext cx="6327759" cy="4917976"/>
          </a:xfrm>
          <a:prstGeom prst="rect">
            <a:avLst/>
          </a:prstGeom>
          <a:ln w="25400">
            <a:solidFill>
              <a:srgbClr val="000000"/>
            </a:solidFill>
          </a:ln>
        </p:spPr>
      </p:pic>
      <p:sp>
        <p:nvSpPr>
          <p:cNvPr id="7" name="Rectangle 6"/>
          <p:cNvSpPr/>
          <p:nvPr/>
        </p:nvSpPr>
        <p:spPr>
          <a:xfrm>
            <a:off x="642749" y="918983"/>
            <a:ext cx="6265241" cy="671659"/>
          </a:xfrm>
          <a:prstGeom prst="rect">
            <a:avLst/>
          </a:prstGeom>
        </p:spPr>
        <p:txBody>
          <a:bodyPr wrap="none">
            <a:spAutoFit/>
          </a:bodyPr>
          <a:lstStyle/>
          <a:p>
            <a:pPr defTabSz="913376" fontAlgn="base">
              <a:lnSpc>
                <a:spcPct val="120000"/>
              </a:lnSpc>
              <a:spcBef>
                <a:spcPct val="0"/>
              </a:spcBef>
              <a:spcAft>
                <a:spcPct val="0"/>
              </a:spcAft>
            </a:pPr>
            <a:r>
              <a:rPr lang="en-US" sz="3137" dirty="0">
                <a:solidFill>
                  <a:srgbClr val="6B2A7A"/>
                </a:solidFill>
                <a:latin typeface="Segoe UI Light"/>
              </a:rPr>
              <a:t>Learn &amp; improve with usage insights</a:t>
            </a:r>
          </a:p>
        </p:txBody>
      </p:sp>
    </p:spTree>
    <p:extLst>
      <p:ext uri="{BB962C8B-B14F-4D97-AF65-F5344CB8AC3E}">
        <p14:creationId xmlns:p14="http://schemas.microsoft.com/office/powerpoint/2010/main" val="1880671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 Placeholder 103"/>
          <p:cNvSpPr>
            <a:spLocks noGrp="1"/>
          </p:cNvSpPr>
          <p:nvPr>
            <p:ph type="body" sz="quarter" idx="4294967295"/>
          </p:nvPr>
        </p:nvSpPr>
        <p:spPr>
          <a:xfrm>
            <a:off x="0" y="1704975"/>
            <a:ext cx="5676900" cy="2581275"/>
          </a:xfrm>
        </p:spPr>
        <p:txBody>
          <a:bodyPr/>
          <a:lstStyle/>
          <a:p>
            <a:pPr marL="342834" indent="-342834" defTabSz="913376" fontAlgn="base">
              <a:lnSpc>
                <a:spcPct val="120000"/>
              </a:lnSpc>
              <a:spcBef>
                <a:spcPct val="0"/>
              </a:spcBef>
              <a:spcAft>
                <a:spcPct val="0"/>
              </a:spcAft>
              <a:buSzTx/>
              <a:buFont typeface="Arial" panose="020B0604020202020204" pitchFamily="34" charset="0"/>
              <a:buChar char="•"/>
            </a:pPr>
            <a:r>
              <a:rPr lang="en-US" sz="2400" kern="0" spc="50" dirty="0">
                <a:solidFill>
                  <a:schemeClr val="tx1"/>
                </a:solidFill>
              </a:rPr>
              <a:t>Add custom metrics and events to</a:t>
            </a:r>
            <a:br>
              <a:rPr lang="en-US" sz="2400" kern="0" dirty="0">
                <a:solidFill>
                  <a:schemeClr val="tx1"/>
                </a:solidFill>
              </a:rPr>
            </a:br>
            <a:r>
              <a:rPr lang="en-US" sz="2400" kern="0" dirty="0">
                <a:solidFill>
                  <a:schemeClr val="tx1"/>
                </a:solidFill>
              </a:rPr>
              <a:t>better track and analyze user activity</a:t>
            </a:r>
          </a:p>
          <a:p>
            <a:pPr marL="342834" indent="-342834" defTabSz="913376" fontAlgn="base">
              <a:lnSpc>
                <a:spcPct val="120000"/>
              </a:lnSpc>
              <a:spcBef>
                <a:spcPct val="0"/>
              </a:spcBef>
              <a:spcAft>
                <a:spcPct val="0"/>
              </a:spcAft>
              <a:buSzTx/>
              <a:buFont typeface="Arial" panose="020B0604020202020204" pitchFamily="34" charset="0"/>
              <a:buChar char="•"/>
            </a:pPr>
            <a:endParaRPr lang="en-US" sz="1000" kern="0" dirty="0">
              <a:solidFill>
                <a:schemeClr val="tx1"/>
              </a:solidFill>
            </a:endParaRPr>
          </a:p>
          <a:p>
            <a:pPr marL="342834" indent="-342834" defTabSz="913376" fontAlgn="base">
              <a:lnSpc>
                <a:spcPct val="120000"/>
              </a:lnSpc>
              <a:spcBef>
                <a:spcPct val="0"/>
              </a:spcBef>
              <a:spcAft>
                <a:spcPct val="0"/>
              </a:spcAft>
              <a:buSzTx/>
              <a:buFont typeface="Arial" panose="020B0604020202020204" pitchFamily="34" charset="0"/>
              <a:buChar char="•"/>
            </a:pPr>
            <a:r>
              <a:rPr lang="en-US" sz="2400" kern="0" dirty="0">
                <a:solidFill>
                  <a:schemeClr val="tx1"/>
                </a:solidFill>
              </a:rPr>
              <a:t>Continuously Export data to Azure Blob</a:t>
            </a:r>
            <a:br>
              <a:rPr lang="en-US" sz="2400" kern="0" dirty="0">
                <a:solidFill>
                  <a:schemeClr val="tx1"/>
                </a:solidFill>
              </a:rPr>
            </a:br>
            <a:r>
              <a:rPr lang="en-US" sz="2400" kern="0" spc="-40" dirty="0">
                <a:solidFill>
                  <a:schemeClr val="tx1"/>
                </a:solidFill>
              </a:rPr>
              <a:t>Storage for custom integration with other </a:t>
            </a:r>
            <a:r>
              <a:rPr lang="en-US" sz="2400" kern="0" dirty="0">
                <a:solidFill>
                  <a:schemeClr val="tx1"/>
                </a:solidFill>
              </a:rPr>
              <a:t>data sources and further analysis</a:t>
            </a:r>
          </a:p>
        </p:txBody>
      </p:sp>
      <p:sp>
        <p:nvSpPr>
          <p:cNvPr id="3" name="Title 2"/>
          <p:cNvSpPr>
            <a:spLocks noGrp="1"/>
          </p:cNvSpPr>
          <p:nvPr>
            <p:ph type="title" idx="4294967295"/>
          </p:nvPr>
        </p:nvSpPr>
        <p:spPr>
          <a:xfrm>
            <a:off x="0" y="228600"/>
            <a:ext cx="11149013" cy="665163"/>
          </a:xfrm>
        </p:spPr>
        <p:txBody>
          <a:bodyPr/>
          <a:lstStyle/>
          <a:p>
            <a:r>
              <a:rPr lang="en-US" dirty="0">
                <a:solidFill>
                  <a:schemeClr val="tx1"/>
                </a:solidFill>
              </a:rPr>
              <a:t>Fast and powerful insights</a:t>
            </a:r>
          </a:p>
        </p:txBody>
      </p:sp>
      <p:sp>
        <p:nvSpPr>
          <p:cNvPr id="103" name="Rectangle 102"/>
          <p:cNvSpPr/>
          <p:nvPr/>
        </p:nvSpPr>
        <p:spPr>
          <a:xfrm>
            <a:off x="502854" y="1089315"/>
            <a:ext cx="10333703" cy="468972"/>
          </a:xfrm>
          <a:prstGeom prst="rect">
            <a:avLst/>
          </a:prstGeom>
        </p:spPr>
        <p:txBody>
          <a:bodyPr wrap="square">
            <a:spAutoFit/>
          </a:bodyPr>
          <a:lstStyle/>
          <a:p>
            <a:pPr defTabSz="913376" fontAlgn="base">
              <a:spcBef>
                <a:spcPct val="0"/>
              </a:spcBef>
              <a:spcAft>
                <a:spcPct val="0"/>
              </a:spcAft>
            </a:pPr>
            <a:endParaRPr lang="en-US" sz="2400" kern="0" dirty="0">
              <a:solidFill>
                <a:srgbClr val="969696"/>
              </a:solidFill>
              <a:latin typeface="Segoe UI Light"/>
            </a:endParaRPr>
          </a:p>
        </p:txBody>
      </p:sp>
      <p:pic>
        <p:nvPicPr>
          <p:cNvPr id="4" name="Picture 3"/>
          <p:cNvPicPr>
            <a:picLocks noChangeAspect="1"/>
          </p:cNvPicPr>
          <p:nvPr/>
        </p:nvPicPr>
        <p:blipFill>
          <a:blip r:embed="rId3"/>
          <a:stretch>
            <a:fillRect/>
          </a:stretch>
        </p:blipFill>
        <p:spPr>
          <a:xfrm>
            <a:off x="6693617" y="1175283"/>
            <a:ext cx="5222721" cy="5546888"/>
          </a:xfrm>
          <a:prstGeom prst="rect">
            <a:avLst/>
          </a:prstGeom>
          <a:ln>
            <a:noFill/>
          </a:ln>
        </p:spPr>
      </p:pic>
      <p:sp>
        <p:nvSpPr>
          <p:cNvPr id="6" name="Rectangle 5"/>
          <p:cNvSpPr/>
          <p:nvPr/>
        </p:nvSpPr>
        <p:spPr>
          <a:xfrm>
            <a:off x="642749" y="918983"/>
            <a:ext cx="3888116" cy="671659"/>
          </a:xfrm>
          <a:prstGeom prst="rect">
            <a:avLst/>
          </a:prstGeom>
        </p:spPr>
        <p:txBody>
          <a:bodyPr wrap="none">
            <a:spAutoFit/>
          </a:bodyPr>
          <a:lstStyle/>
          <a:p>
            <a:pPr defTabSz="913376" fontAlgn="base">
              <a:lnSpc>
                <a:spcPct val="120000"/>
              </a:lnSpc>
              <a:spcBef>
                <a:spcPct val="0"/>
              </a:spcBef>
              <a:spcAft>
                <a:spcPct val="0"/>
              </a:spcAft>
            </a:pPr>
            <a:r>
              <a:rPr lang="en-US" sz="3137" dirty="0">
                <a:solidFill>
                  <a:srgbClr val="6B2A7A"/>
                </a:solidFill>
                <a:latin typeface="Segoe UI Light"/>
              </a:rPr>
              <a:t>Extend telemetry data</a:t>
            </a:r>
          </a:p>
        </p:txBody>
      </p:sp>
      <p:pic>
        <p:nvPicPr>
          <p:cNvPr id="8" name="Picture 7"/>
          <p:cNvPicPr>
            <a:picLocks noChangeAspect="1"/>
          </p:cNvPicPr>
          <p:nvPr/>
        </p:nvPicPr>
        <p:blipFill>
          <a:blip r:embed="rId4"/>
          <a:stretch>
            <a:fillRect/>
          </a:stretch>
        </p:blipFill>
        <p:spPr>
          <a:xfrm>
            <a:off x="511241" y="4295106"/>
            <a:ext cx="5616585" cy="2428567"/>
          </a:xfrm>
          <a:prstGeom prst="rect">
            <a:avLst/>
          </a:prstGeom>
        </p:spPr>
      </p:pic>
    </p:spTree>
    <p:extLst>
      <p:ext uri="{BB962C8B-B14F-4D97-AF65-F5344CB8AC3E}">
        <p14:creationId xmlns:p14="http://schemas.microsoft.com/office/powerpoint/2010/main" val="29825343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bwMode="auto">
          <a:xfrm>
            <a:off x="2454" y="0"/>
            <a:ext cx="12187096" cy="68575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23" tIns="45711" rIns="91423" bIns="45711" numCol="1" rtlCol="0" anchor="ctr" anchorCtr="0" compatLnSpc="1">
            <a:prstTxWarp prst="textNoShape">
              <a:avLst/>
            </a:prstTxWarp>
          </a:bodyPr>
          <a:lstStyle/>
          <a:p>
            <a:pPr algn="ctr" defTabSz="913924" fontAlgn="base">
              <a:lnSpc>
                <a:spcPct val="90000"/>
              </a:lnSpc>
              <a:spcBef>
                <a:spcPct val="0"/>
              </a:spcBef>
              <a:spcAft>
                <a:spcPct val="0"/>
              </a:spcAft>
            </a:pPr>
            <a:endParaRPr lang="en-US" sz="2400" spc="-50" dirty="0">
              <a:solidFill>
                <a:srgbClr val="404040"/>
              </a:solidFill>
              <a:latin typeface="+mj-lt"/>
            </a:endParaRPr>
          </a:p>
        </p:txBody>
      </p:sp>
      <p:sp>
        <p:nvSpPr>
          <p:cNvPr id="2" name="Title 1"/>
          <p:cNvSpPr>
            <a:spLocks noGrp="1"/>
          </p:cNvSpPr>
          <p:nvPr>
            <p:ph type="title"/>
          </p:nvPr>
        </p:nvSpPr>
        <p:spPr>
          <a:xfrm>
            <a:off x="180394" y="175236"/>
            <a:ext cx="11655840" cy="899537"/>
          </a:xfrm>
        </p:spPr>
        <p:txBody>
          <a:bodyPr/>
          <a:lstStyle/>
          <a:p>
            <a:r>
              <a:rPr lang="en-US" sz="4705" dirty="0">
                <a:solidFill>
                  <a:schemeClr val="tx1"/>
                </a:solidFill>
              </a:rPr>
              <a:t>What is Jupyter Notebook</a:t>
            </a:r>
          </a:p>
        </p:txBody>
      </p:sp>
      <p:grpSp>
        <p:nvGrpSpPr>
          <p:cNvPr id="51" name="Group 50"/>
          <p:cNvGrpSpPr/>
          <p:nvPr/>
        </p:nvGrpSpPr>
        <p:grpSpPr>
          <a:xfrm>
            <a:off x="7983556" y="4513316"/>
            <a:ext cx="4205993" cy="2344198"/>
            <a:chOff x="7982235" y="4513470"/>
            <a:chExt cx="4206590" cy="2344530"/>
          </a:xfrm>
        </p:grpSpPr>
        <p:sp>
          <p:nvSpPr>
            <p:cNvPr id="52" name="Freeform 6"/>
            <p:cNvSpPr>
              <a:spLocks/>
            </p:cNvSpPr>
            <p:nvPr/>
          </p:nvSpPr>
          <p:spPr bwMode="auto">
            <a:xfrm>
              <a:off x="9044055" y="4513470"/>
              <a:ext cx="2889003" cy="1639233"/>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4" name="Freeform 5"/>
            <p:cNvSpPr>
              <a:spLocks/>
            </p:cNvSpPr>
            <p:nvPr/>
          </p:nvSpPr>
          <p:spPr bwMode="auto">
            <a:xfrm>
              <a:off x="9036305" y="5273020"/>
              <a:ext cx="2859939" cy="995941"/>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5" name="Freeform 7"/>
            <p:cNvSpPr>
              <a:spLocks/>
            </p:cNvSpPr>
            <p:nvPr/>
          </p:nvSpPr>
          <p:spPr bwMode="auto">
            <a:xfrm>
              <a:off x="9049867" y="5703174"/>
              <a:ext cx="2846375" cy="773113"/>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6" name="Freeform 8"/>
            <p:cNvSpPr>
              <a:spLocks/>
            </p:cNvSpPr>
            <p:nvPr/>
          </p:nvSpPr>
          <p:spPr bwMode="auto">
            <a:xfrm>
              <a:off x="7982235" y="6361967"/>
              <a:ext cx="2123640" cy="496033"/>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7" name="Freeform 9"/>
            <p:cNvSpPr>
              <a:spLocks/>
            </p:cNvSpPr>
            <p:nvPr/>
          </p:nvSpPr>
          <p:spPr bwMode="auto">
            <a:xfrm>
              <a:off x="8954924" y="6119764"/>
              <a:ext cx="3233901" cy="738236"/>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8" name="Freeform 10"/>
            <p:cNvSpPr>
              <a:spLocks/>
            </p:cNvSpPr>
            <p:nvPr/>
          </p:nvSpPr>
          <p:spPr bwMode="auto">
            <a:xfrm>
              <a:off x="10138814" y="6119763"/>
              <a:ext cx="1141262" cy="602602"/>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9" name="Freeform 11"/>
            <p:cNvSpPr>
              <a:spLocks/>
            </p:cNvSpPr>
            <p:nvPr/>
          </p:nvSpPr>
          <p:spPr bwMode="auto">
            <a:xfrm>
              <a:off x="10198882" y="5569477"/>
              <a:ext cx="631667" cy="575475"/>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0" name="Freeform 12"/>
            <p:cNvSpPr>
              <a:spLocks/>
            </p:cNvSpPr>
            <p:nvPr/>
          </p:nvSpPr>
          <p:spPr bwMode="auto">
            <a:xfrm>
              <a:off x="10443023" y="5718675"/>
              <a:ext cx="532847" cy="426278"/>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1" name="Freeform 13"/>
            <p:cNvSpPr>
              <a:spLocks/>
            </p:cNvSpPr>
            <p:nvPr/>
          </p:nvSpPr>
          <p:spPr bwMode="auto">
            <a:xfrm>
              <a:off x="9867547" y="5623730"/>
              <a:ext cx="575475" cy="924248"/>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2" name="Freeform 14"/>
            <p:cNvSpPr>
              <a:spLocks/>
            </p:cNvSpPr>
            <p:nvPr/>
          </p:nvSpPr>
          <p:spPr bwMode="auto">
            <a:xfrm>
              <a:off x="10443023" y="5927939"/>
              <a:ext cx="577413" cy="217014"/>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3" name="Freeform 15"/>
            <p:cNvSpPr>
              <a:spLocks/>
            </p:cNvSpPr>
            <p:nvPr/>
          </p:nvSpPr>
          <p:spPr bwMode="auto">
            <a:xfrm>
              <a:off x="10034183" y="6144953"/>
              <a:ext cx="408839" cy="515409"/>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4" name="Freeform 16"/>
            <p:cNvSpPr>
              <a:spLocks/>
            </p:cNvSpPr>
            <p:nvPr/>
          </p:nvSpPr>
          <p:spPr bwMode="auto">
            <a:xfrm>
              <a:off x="10183381" y="6144953"/>
              <a:ext cx="837055" cy="577413"/>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5" name="Freeform 17"/>
            <p:cNvSpPr>
              <a:spLocks/>
            </p:cNvSpPr>
            <p:nvPr/>
          </p:nvSpPr>
          <p:spPr bwMode="auto">
            <a:xfrm>
              <a:off x="10187256" y="6476288"/>
              <a:ext cx="1772929" cy="381712"/>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6" name="Rectangle 18"/>
            <p:cNvSpPr>
              <a:spLocks noChangeArrowheads="1"/>
            </p:cNvSpPr>
            <p:nvPr/>
          </p:nvSpPr>
          <p:spPr bwMode="auto">
            <a:xfrm>
              <a:off x="9125436" y="6412346"/>
              <a:ext cx="147260" cy="44565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7" name="Freeform 19"/>
            <p:cNvSpPr>
              <a:spLocks/>
            </p:cNvSpPr>
            <p:nvPr/>
          </p:nvSpPr>
          <p:spPr bwMode="auto">
            <a:xfrm>
              <a:off x="8592587" y="6484037"/>
              <a:ext cx="147260" cy="373962"/>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8" name="Freeform 20"/>
            <p:cNvSpPr>
              <a:spLocks/>
            </p:cNvSpPr>
            <p:nvPr/>
          </p:nvSpPr>
          <p:spPr bwMode="auto">
            <a:xfrm>
              <a:off x="8770849" y="6125577"/>
              <a:ext cx="145321" cy="732423"/>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9" name="Freeform 21"/>
            <p:cNvSpPr>
              <a:spLocks/>
            </p:cNvSpPr>
            <p:nvPr/>
          </p:nvSpPr>
          <p:spPr bwMode="auto">
            <a:xfrm>
              <a:off x="8947174" y="5800055"/>
              <a:ext cx="149197" cy="105794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70" name="Freeform 22"/>
            <p:cNvSpPr>
              <a:spLocks/>
            </p:cNvSpPr>
            <p:nvPr/>
          </p:nvSpPr>
          <p:spPr bwMode="auto">
            <a:xfrm>
              <a:off x="9303697" y="6137202"/>
              <a:ext cx="147260" cy="720798"/>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71" name="Freeform 23"/>
            <p:cNvSpPr>
              <a:spLocks/>
            </p:cNvSpPr>
            <p:nvPr/>
          </p:nvSpPr>
          <p:spPr bwMode="auto">
            <a:xfrm>
              <a:off x="8236064" y="6499538"/>
              <a:ext cx="149197" cy="358461"/>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76" name="Freeform 24"/>
            <p:cNvSpPr>
              <a:spLocks/>
            </p:cNvSpPr>
            <p:nvPr/>
          </p:nvSpPr>
          <p:spPr bwMode="auto">
            <a:xfrm>
              <a:off x="8416264" y="5910499"/>
              <a:ext cx="145321" cy="947500"/>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grpSp>
      <p:sp>
        <p:nvSpPr>
          <p:cNvPr id="3" name="Rectangle 2">
            <a:extLst>
              <a:ext uri="{FF2B5EF4-FFF2-40B4-BE49-F238E27FC236}">
                <a16:creationId xmlns:a16="http://schemas.microsoft.com/office/drawing/2014/main" id="{59E5404A-CE4A-487C-9D3C-5418CE0B6186}"/>
              </a:ext>
            </a:extLst>
          </p:cNvPr>
          <p:cNvSpPr/>
          <p:nvPr/>
        </p:nvSpPr>
        <p:spPr>
          <a:xfrm>
            <a:off x="606669" y="1250009"/>
            <a:ext cx="10823331" cy="1089529"/>
          </a:xfrm>
          <a:prstGeom prst="rect">
            <a:avLst/>
          </a:prstGeom>
        </p:spPr>
        <p:txBody>
          <a:bodyPr wrap="square">
            <a:spAutoFit/>
          </a:bodyPr>
          <a:lstStyle/>
          <a:p>
            <a:pPr defTabSz="913924" fontAlgn="base">
              <a:lnSpc>
                <a:spcPct val="90000"/>
              </a:lnSpc>
              <a:spcBef>
                <a:spcPct val="0"/>
              </a:spcBef>
              <a:spcAft>
                <a:spcPct val="0"/>
              </a:spcAft>
            </a:pPr>
            <a:r>
              <a:rPr lang="en-US" sz="2400" dirty="0">
                <a:latin typeface="+mj-lt"/>
              </a:rPr>
              <a:t>“Open source web application to create and share documents that contain live code, equations, visualizations and explanatory text."</a:t>
            </a:r>
            <a:endParaRPr lang="en-US" sz="2400" spc="-50" dirty="0">
              <a:solidFill>
                <a:srgbClr val="404040"/>
              </a:solidFill>
              <a:latin typeface="+mj-lt"/>
            </a:endParaRPr>
          </a:p>
          <a:p>
            <a:pPr algn="ctr" defTabSz="913924" fontAlgn="base">
              <a:lnSpc>
                <a:spcPct val="90000"/>
              </a:lnSpc>
              <a:spcBef>
                <a:spcPct val="0"/>
              </a:spcBef>
              <a:spcAft>
                <a:spcPct val="0"/>
              </a:spcAft>
            </a:pPr>
            <a:endParaRPr lang="en-US" sz="2400" spc="-50" dirty="0">
              <a:solidFill>
                <a:srgbClr val="404040"/>
              </a:solidFill>
              <a:latin typeface="+mj-lt"/>
            </a:endParaRPr>
          </a:p>
        </p:txBody>
      </p:sp>
      <p:grpSp>
        <p:nvGrpSpPr>
          <p:cNvPr id="35" name="Group 34">
            <a:extLst>
              <a:ext uri="{FF2B5EF4-FFF2-40B4-BE49-F238E27FC236}">
                <a16:creationId xmlns:a16="http://schemas.microsoft.com/office/drawing/2014/main" id="{87369F02-F584-4D05-89DD-C71267E64AFF}"/>
              </a:ext>
            </a:extLst>
          </p:cNvPr>
          <p:cNvGrpSpPr/>
          <p:nvPr/>
        </p:nvGrpSpPr>
        <p:grpSpPr>
          <a:xfrm>
            <a:off x="784414" y="3063231"/>
            <a:ext cx="637486" cy="819957"/>
            <a:chOff x="5744168" y="721753"/>
            <a:chExt cx="637576" cy="820073"/>
          </a:xfrm>
        </p:grpSpPr>
        <p:sp>
          <p:nvSpPr>
            <p:cNvPr id="36" name="Oval 35">
              <a:extLst>
                <a:ext uri="{FF2B5EF4-FFF2-40B4-BE49-F238E27FC236}">
                  <a16:creationId xmlns:a16="http://schemas.microsoft.com/office/drawing/2014/main" id="{B5BE8B2C-F793-4C71-A27C-D8BC19BA691A}"/>
                </a:ext>
              </a:extLst>
            </p:cNvPr>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667A7A00-FE3B-4038-8504-B7705B669639}"/>
                </a:ext>
              </a:extLst>
            </p:cNvPr>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1</a:t>
              </a:r>
            </a:p>
          </p:txBody>
        </p:sp>
      </p:grpSp>
      <p:grpSp>
        <p:nvGrpSpPr>
          <p:cNvPr id="38" name="Group 37">
            <a:extLst>
              <a:ext uri="{FF2B5EF4-FFF2-40B4-BE49-F238E27FC236}">
                <a16:creationId xmlns:a16="http://schemas.microsoft.com/office/drawing/2014/main" id="{00332609-4B08-44B3-BABC-3C7EA469D546}"/>
              </a:ext>
            </a:extLst>
          </p:cNvPr>
          <p:cNvGrpSpPr/>
          <p:nvPr/>
        </p:nvGrpSpPr>
        <p:grpSpPr>
          <a:xfrm>
            <a:off x="1509376" y="2933025"/>
            <a:ext cx="4641068" cy="2076598"/>
            <a:chOff x="7404275" y="455559"/>
            <a:chExt cx="4641727" cy="2087648"/>
          </a:xfrm>
        </p:grpSpPr>
        <p:grpSp>
          <p:nvGrpSpPr>
            <p:cNvPr id="40" name="Group 39">
              <a:extLst>
                <a:ext uri="{FF2B5EF4-FFF2-40B4-BE49-F238E27FC236}">
                  <a16:creationId xmlns:a16="http://schemas.microsoft.com/office/drawing/2014/main" id="{C0761A25-1461-4A49-B1DC-0C31E1DA4800}"/>
                </a:ext>
              </a:extLst>
            </p:cNvPr>
            <p:cNvGrpSpPr/>
            <p:nvPr/>
          </p:nvGrpSpPr>
          <p:grpSpPr>
            <a:xfrm>
              <a:off x="7404275" y="455559"/>
              <a:ext cx="4641727" cy="930873"/>
              <a:chOff x="7590294" y="801789"/>
              <a:chExt cx="4641727" cy="930873"/>
            </a:xfrm>
          </p:grpSpPr>
          <p:sp>
            <p:nvSpPr>
              <p:cNvPr id="79" name="TextBox 78">
                <a:extLst>
                  <a:ext uri="{FF2B5EF4-FFF2-40B4-BE49-F238E27FC236}">
                    <a16:creationId xmlns:a16="http://schemas.microsoft.com/office/drawing/2014/main" id="{9C0E1993-6512-4AFF-AEEE-487CA73BB38B}"/>
                  </a:ext>
                </a:extLst>
              </p:cNvPr>
              <p:cNvSpPr txBox="1"/>
              <p:nvPr/>
            </p:nvSpPr>
            <p:spPr>
              <a:xfrm>
                <a:off x="7590294" y="801789"/>
                <a:ext cx="2911392" cy="633795"/>
              </a:xfrm>
              <a:prstGeom prst="rect">
                <a:avLst/>
              </a:prstGeom>
              <a:noFill/>
            </p:spPr>
            <p:txBody>
              <a:bodyPr wrap="none" lIns="186494" tIns="149196" rIns="186494" bIns="149196" rtlCol="0">
                <a:spAutoFit/>
              </a:bodyPr>
              <a:lstStyle/>
              <a:p>
                <a:pPr defTabSz="932563">
                  <a:lnSpc>
                    <a:spcPct val="90000"/>
                  </a:lnSpc>
                  <a:defRPr/>
                </a:pPr>
                <a:r>
                  <a:rPr lang="en-US" sz="2400" kern="0" dirty="0">
                    <a:solidFill>
                      <a:srgbClr val="0072C6"/>
                    </a:solidFill>
                    <a:latin typeface="Segoe UI Light"/>
                  </a:rPr>
                  <a:t>Language of choice</a:t>
                </a:r>
              </a:p>
            </p:txBody>
          </p:sp>
          <p:sp>
            <p:nvSpPr>
              <p:cNvPr id="80" name="TextBox 79">
                <a:extLst>
                  <a:ext uri="{FF2B5EF4-FFF2-40B4-BE49-F238E27FC236}">
                    <a16:creationId xmlns:a16="http://schemas.microsoft.com/office/drawing/2014/main" id="{1EE89C5A-F1CF-4CFD-8347-4D2E298B7138}"/>
                  </a:ext>
                </a:extLst>
              </p:cNvPr>
              <p:cNvSpPr txBox="1"/>
              <p:nvPr/>
            </p:nvSpPr>
            <p:spPr>
              <a:xfrm>
                <a:off x="7590294" y="1181979"/>
                <a:ext cx="4641727" cy="550683"/>
              </a:xfrm>
              <a:prstGeom prst="rect">
                <a:avLst/>
              </a:prstGeom>
              <a:noFill/>
            </p:spPr>
            <p:txBody>
              <a:bodyPr wrap="none" lIns="186494" tIns="149196" rIns="186494" bIns="149196" rtlCol="0">
                <a:spAutoFit/>
              </a:bodyPr>
              <a:lstStyle/>
              <a:p>
                <a:pPr defTabSz="932563">
                  <a:lnSpc>
                    <a:spcPct val="90000"/>
                  </a:lnSpc>
                  <a:defRPr/>
                </a:pPr>
                <a:r>
                  <a:rPr lang="en-US" dirty="0"/>
                  <a:t>Edit and run notebooks via a web browser</a:t>
                </a:r>
                <a:endParaRPr lang="en-US" sz="1600" kern="0" dirty="0">
                  <a:solidFill>
                    <a:srgbClr val="404040"/>
                  </a:solidFill>
                  <a:latin typeface="Segoe UI"/>
                </a:endParaRPr>
              </a:p>
            </p:txBody>
          </p:sp>
        </p:grpSp>
        <p:grpSp>
          <p:nvGrpSpPr>
            <p:cNvPr id="41" name="Group 40">
              <a:extLst>
                <a:ext uri="{FF2B5EF4-FFF2-40B4-BE49-F238E27FC236}">
                  <a16:creationId xmlns:a16="http://schemas.microsoft.com/office/drawing/2014/main" id="{E3D34809-A2B9-46F0-AEE8-6F909463C0F7}"/>
                </a:ext>
              </a:extLst>
            </p:cNvPr>
            <p:cNvGrpSpPr/>
            <p:nvPr/>
          </p:nvGrpSpPr>
          <p:grpSpPr>
            <a:xfrm>
              <a:off x="7404275" y="1612334"/>
              <a:ext cx="3291485" cy="930873"/>
              <a:chOff x="7590294" y="2161552"/>
              <a:chExt cx="3291485" cy="930873"/>
            </a:xfrm>
          </p:grpSpPr>
          <p:sp>
            <p:nvSpPr>
              <p:cNvPr id="72" name="TextBox 71">
                <a:extLst>
                  <a:ext uri="{FF2B5EF4-FFF2-40B4-BE49-F238E27FC236}">
                    <a16:creationId xmlns:a16="http://schemas.microsoft.com/office/drawing/2014/main" id="{9335F19B-E328-4188-8C5B-1308F4736226}"/>
                  </a:ext>
                </a:extLst>
              </p:cNvPr>
              <p:cNvSpPr txBox="1"/>
              <p:nvPr/>
            </p:nvSpPr>
            <p:spPr>
              <a:xfrm>
                <a:off x="7590294" y="2161552"/>
                <a:ext cx="2911392" cy="633795"/>
              </a:xfrm>
              <a:prstGeom prst="rect">
                <a:avLst/>
              </a:prstGeom>
              <a:noFill/>
            </p:spPr>
            <p:txBody>
              <a:bodyPr wrap="none" lIns="186494" tIns="149196" rIns="186494" bIns="149196" rtlCol="0">
                <a:spAutoFit/>
              </a:bodyPr>
              <a:lstStyle/>
              <a:p>
                <a:pPr defTabSz="932563">
                  <a:lnSpc>
                    <a:spcPct val="90000"/>
                  </a:lnSpc>
                </a:pPr>
                <a:r>
                  <a:rPr lang="en-US" sz="2400" kern="0" dirty="0">
                    <a:solidFill>
                      <a:srgbClr val="0072C6"/>
                    </a:solidFill>
                    <a:latin typeface="Segoe UI Light"/>
                  </a:rPr>
                  <a:t>Big data integration</a:t>
                </a:r>
              </a:p>
            </p:txBody>
          </p:sp>
          <p:sp>
            <p:nvSpPr>
              <p:cNvPr id="78" name="TextBox 77">
                <a:extLst>
                  <a:ext uri="{FF2B5EF4-FFF2-40B4-BE49-F238E27FC236}">
                    <a16:creationId xmlns:a16="http://schemas.microsoft.com/office/drawing/2014/main" id="{03542744-BDF7-46CA-8890-7C1876CA5709}"/>
                  </a:ext>
                </a:extLst>
              </p:cNvPr>
              <p:cNvSpPr txBox="1"/>
              <p:nvPr/>
            </p:nvSpPr>
            <p:spPr>
              <a:xfrm>
                <a:off x="7590294" y="2541742"/>
                <a:ext cx="3291485" cy="550683"/>
              </a:xfrm>
              <a:prstGeom prst="rect">
                <a:avLst/>
              </a:prstGeom>
              <a:noFill/>
            </p:spPr>
            <p:txBody>
              <a:bodyPr wrap="none" lIns="186494" tIns="149196" rIns="186494" bIns="149196" rtlCol="0">
                <a:spAutoFit/>
              </a:bodyPr>
              <a:lstStyle/>
              <a:p>
                <a:pPr defTabSz="932563">
                  <a:lnSpc>
                    <a:spcPct val="90000"/>
                  </a:lnSpc>
                </a:pPr>
                <a:r>
                  <a:rPr lang="en-US" dirty="0"/>
                  <a:t>The kernels and a dashboard</a:t>
                </a:r>
                <a:endParaRPr lang="en-US" sz="1600" kern="0" dirty="0">
                  <a:solidFill>
                    <a:srgbClr val="404040"/>
                  </a:solidFill>
                  <a:latin typeface="Segoe UI"/>
                </a:endParaRPr>
              </a:p>
            </p:txBody>
          </p:sp>
        </p:grpSp>
      </p:grpSp>
      <p:grpSp>
        <p:nvGrpSpPr>
          <p:cNvPr id="81" name="Group 80">
            <a:extLst>
              <a:ext uri="{FF2B5EF4-FFF2-40B4-BE49-F238E27FC236}">
                <a16:creationId xmlns:a16="http://schemas.microsoft.com/office/drawing/2014/main" id="{77FF0F5C-D2DF-4304-9834-8CDD84A281CA}"/>
              </a:ext>
            </a:extLst>
          </p:cNvPr>
          <p:cNvGrpSpPr/>
          <p:nvPr/>
        </p:nvGrpSpPr>
        <p:grpSpPr>
          <a:xfrm>
            <a:off x="781039" y="4189666"/>
            <a:ext cx="637486" cy="819957"/>
            <a:chOff x="5744168" y="721753"/>
            <a:chExt cx="637576" cy="820073"/>
          </a:xfrm>
        </p:grpSpPr>
        <p:sp>
          <p:nvSpPr>
            <p:cNvPr id="82" name="Oval 81">
              <a:extLst>
                <a:ext uri="{FF2B5EF4-FFF2-40B4-BE49-F238E27FC236}">
                  <a16:creationId xmlns:a16="http://schemas.microsoft.com/office/drawing/2014/main" id="{77CC8B4C-67BA-4D3D-A6DF-4DA6AFC2FF37}"/>
                </a:ext>
              </a:extLst>
            </p:cNvPr>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 name="TextBox 82">
              <a:extLst>
                <a:ext uri="{FF2B5EF4-FFF2-40B4-BE49-F238E27FC236}">
                  <a16:creationId xmlns:a16="http://schemas.microsoft.com/office/drawing/2014/main" id="{0D903382-8538-42CD-815F-08CD81747309}"/>
                </a:ext>
              </a:extLst>
            </p:cNvPr>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2</a:t>
              </a:r>
            </a:p>
          </p:txBody>
        </p:sp>
      </p:grpSp>
    </p:spTree>
    <p:extLst>
      <p:ext uri="{BB962C8B-B14F-4D97-AF65-F5344CB8AC3E}">
        <p14:creationId xmlns:p14="http://schemas.microsoft.com/office/powerpoint/2010/main" val="489956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bwMode="auto">
          <a:xfrm>
            <a:off x="17036" y="-6152"/>
            <a:ext cx="12187096" cy="6857027"/>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23" tIns="45711" rIns="91423" bIns="45711" numCol="1" rtlCol="0" anchor="ctr" anchorCtr="0" compatLnSpc="1">
            <a:prstTxWarp prst="textNoShape">
              <a:avLst/>
            </a:prstTxWarp>
          </a:bodyPr>
          <a:lstStyle/>
          <a:p>
            <a:pPr algn="ctr" defTabSz="913924" fontAlgn="base">
              <a:lnSpc>
                <a:spcPct val="90000"/>
              </a:lnSpc>
              <a:spcBef>
                <a:spcPct val="0"/>
              </a:spcBef>
              <a:spcAft>
                <a:spcPct val="0"/>
              </a:spcAft>
            </a:pPr>
            <a:endParaRPr lang="en-US" sz="2000" spc="-50" dirty="0">
              <a:solidFill>
                <a:srgbClr val="404040"/>
              </a:solidFill>
              <a:latin typeface="Segoe UI"/>
            </a:endParaRPr>
          </a:p>
        </p:txBody>
      </p:sp>
      <p:sp>
        <p:nvSpPr>
          <p:cNvPr id="2" name="Title 1"/>
          <p:cNvSpPr>
            <a:spLocks noGrp="1"/>
          </p:cNvSpPr>
          <p:nvPr>
            <p:ph type="title"/>
          </p:nvPr>
        </p:nvSpPr>
        <p:spPr>
          <a:xfrm>
            <a:off x="180394" y="175236"/>
            <a:ext cx="11655840" cy="899537"/>
          </a:xfrm>
        </p:spPr>
        <p:txBody>
          <a:bodyPr/>
          <a:lstStyle/>
          <a:p>
            <a:r>
              <a:rPr lang="en-US" sz="4705" dirty="0">
                <a:solidFill>
                  <a:schemeClr val="tx1"/>
                </a:solidFill>
              </a:rPr>
              <a:t>Here comes Azure Notebook</a:t>
            </a:r>
          </a:p>
        </p:txBody>
      </p:sp>
      <p:sp>
        <p:nvSpPr>
          <p:cNvPr id="39" name="Freeform 95"/>
          <p:cNvSpPr>
            <a:spLocks/>
          </p:cNvSpPr>
          <p:nvPr/>
        </p:nvSpPr>
        <p:spPr bwMode="auto">
          <a:xfrm flipH="1">
            <a:off x="4732002" y="3422362"/>
            <a:ext cx="1318013" cy="85594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alpha val="90000"/>
            </a:schemeClr>
          </a:solidFill>
          <a:ln>
            <a:noFill/>
          </a:ln>
          <a:extLst/>
        </p:spPr>
        <p:txBody>
          <a:bodyPr vert="horz" wrap="square" lIns="93233" tIns="46616" rIns="93233" bIns="46616" numCol="1" anchor="t" anchorCtr="0" compatLnSpc="1">
            <a:prstTxWarp prst="textNoShape">
              <a:avLst/>
            </a:prstTxWarp>
          </a:bodyPr>
          <a:lstStyle/>
          <a:p>
            <a:pPr defTabSz="932239">
              <a:defRPr/>
            </a:pPr>
            <a:endParaRPr lang="en-US" sz="2800" kern="0">
              <a:solidFill>
                <a:srgbClr val="404040"/>
              </a:solidFill>
              <a:latin typeface="Segoe UI"/>
            </a:endParaRPr>
          </a:p>
        </p:txBody>
      </p:sp>
      <p:sp>
        <p:nvSpPr>
          <p:cNvPr id="73" name="Rectangle 72"/>
          <p:cNvSpPr/>
          <p:nvPr/>
        </p:nvSpPr>
        <p:spPr>
          <a:xfrm>
            <a:off x="1591591" y="1550798"/>
            <a:ext cx="3009473" cy="1058944"/>
          </a:xfrm>
          <a:prstGeom prst="rect">
            <a:avLst/>
          </a:prstGeom>
        </p:spPr>
        <p:txBody>
          <a:bodyPr wrap="square">
            <a:spAutoFit/>
          </a:bodyPr>
          <a:lstStyle/>
          <a:p>
            <a:pPr defTabSz="914367">
              <a:lnSpc>
                <a:spcPct val="120000"/>
              </a:lnSpc>
            </a:pPr>
            <a:br>
              <a:rPr lang="en-US" sz="1600" dirty="0"/>
            </a:br>
            <a:r>
              <a:rPr lang="en-US" dirty="0"/>
              <a:t>Great memo pad - Write code like a sticky note</a:t>
            </a:r>
            <a:endParaRPr lang="en-US" sz="1600" dirty="0">
              <a:solidFill>
                <a:srgbClr val="404040"/>
              </a:solidFill>
              <a:latin typeface="Segoe UI"/>
            </a:endParaRPr>
          </a:p>
        </p:txBody>
      </p:sp>
      <p:sp>
        <p:nvSpPr>
          <p:cNvPr id="75" name="Rectangle 74"/>
          <p:cNvSpPr/>
          <p:nvPr/>
        </p:nvSpPr>
        <p:spPr>
          <a:xfrm>
            <a:off x="821487" y="1165972"/>
            <a:ext cx="904545" cy="1828595"/>
          </a:xfrm>
          <a:prstGeom prst="rect">
            <a:avLst/>
          </a:prstGeom>
        </p:spPr>
        <p:txBody>
          <a:bodyPr wrap="none">
            <a:noAutofit/>
          </a:bodyPr>
          <a:lstStyle/>
          <a:p>
            <a:pPr defTabSz="913376" fontAlgn="base">
              <a:lnSpc>
                <a:spcPct val="120000"/>
              </a:lnSpc>
              <a:spcBef>
                <a:spcPct val="0"/>
              </a:spcBef>
              <a:spcAft>
                <a:spcPct val="0"/>
              </a:spcAft>
            </a:pPr>
            <a:r>
              <a:rPr lang="en-US" sz="9998" b="1" kern="0" dirty="0">
                <a:solidFill>
                  <a:srgbClr val="404040"/>
                </a:solidFill>
                <a:latin typeface="Segoe UI"/>
              </a:rPr>
              <a:t>1</a:t>
            </a:r>
          </a:p>
        </p:txBody>
      </p:sp>
      <p:sp>
        <p:nvSpPr>
          <p:cNvPr id="77" name="Rectangle 76"/>
          <p:cNvSpPr/>
          <p:nvPr/>
        </p:nvSpPr>
        <p:spPr>
          <a:xfrm>
            <a:off x="5752793" y="4713224"/>
            <a:ext cx="3360093" cy="393890"/>
          </a:xfrm>
          <a:prstGeom prst="rect">
            <a:avLst/>
          </a:prstGeom>
        </p:spPr>
        <p:txBody>
          <a:bodyPr wrap="square">
            <a:spAutoFit/>
          </a:bodyPr>
          <a:lstStyle/>
          <a:p>
            <a:pPr defTabSz="932563">
              <a:lnSpc>
                <a:spcPct val="120000"/>
              </a:lnSpc>
            </a:pPr>
            <a:r>
              <a:rPr lang="en-US" dirty="0"/>
              <a:t>Execute in units of cells </a:t>
            </a:r>
            <a:endParaRPr lang="en-US" sz="1600" dirty="0">
              <a:solidFill>
                <a:srgbClr val="404040"/>
              </a:solidFill>
              <a:latin typeface="Segoe UI"/>
            </a:endParaRPr>
          </a:p>
        </p:txBody>
      </p:sp>
      <p:sp>
        <p:nvSpPr>
          <p:cNvPr id="109" name="Rectangle 108"/>
          <p:cNvSpPr/>
          <p:nvPr/>
        </p:nvSpPr>
        <p:spPr>
          <a:xfrm>
            <a:off x="8269608" y="678503"/>
            <a:ext cx="3382208" cy="892552"/>
          </a:xfrm>
          <a:prstGeom prst="rect">
            <a:avLst/>
          </a:prstGeom>
        </p:spPr>
        <p:txBody>
          <a:bodyPr wrap="square">
            <a:spAutoFit/>
          </a:bodyPr>
          <a:lstStyle/>
          <a:p>
            <a:pPr defTabSz="914367"/>
            <a:r>
              <a:rPr lang="en-US" dirty="0"/>
              <a:t>Great for sharing and collaborative work</a:t>
            </a:r>
          </a:p>
          <a:p>
            <a:pPr defTabSz="914367"/>
            <a:endParaRPr lang="en-US" sz="1600" dirty="0">
              <a:solidFill>
                <a:srgbClr val="404040"/>
              </a:solidFill>
              <a:latin typeface="Segoe UI"/>
            </a:endParaRPr>
          </a:p>
        </p:txBody>
      </p:sp>
      <p:sp>
        <p:nvSpPr>
          <p:cNvPr id="110" name="Rectangle 109"/>
          <p:cNvSpPr/>
          <p:nvPr/>
        </p:nvSpPr>
        <p:spPr>
          <a:xfrm>
            <a:off x="7432840" y="82575"/>
            <a:ext cx="904545" cy="1828595"/>
          </a:xfrm>
          <a:prstGeom prst="rect">
            <a:avLst/>
          </a:prstGeom>
        </p:spPr>
        <p:txBody>
          <a:bodyPr wrap="none">
            <a:noAutofit/>
          </a:bodyPr>
          <a:lstStyle/>
          <a:p>
            <a:pPr defTabSz="913376" fontAlgn="base">
              <a:lnSpc>
                <a:spcPct val="120000"/>
              </a:lnSpc>
              <a:spcBef>
                <a:spcPct val="0"/>
              </a:spcBef>
              <a:spcAft>
                <a:spcPct val="0"/>
              </a:spcAft>
            </a:pPr>
            <a:r>
              <a:rPr lang="en-US" sz="9998" b="1" kern="0" dirty="0">
                <a:solidFill>
                  <a:srgbClr val="404040"/>
                </a:solidFill>
                <a:latin typeface="Segoe UI"/>
              </a:rPr>
              <a:t>3</a:t>
            </a:r>
          </a:p>
        </p:txBody>
      </p:sp>
      <p:sp>
        <p:nvSpPr>
          <p:cNvPr id="115" name="Right Arrow 114"/>
          <p:cNvSpPr/>
          <p:nvPr/>
        </p:nvSpPr>
        <p:spPr bwMode="auto">
          <a:xfrm>
            <a:off x="6008314" y="2625374"/>
            <a:ext cx="2162499" cy="1245354"/>
          </a:xfrm>
          <a:prstGeom prst="rightArrow">
            <a:avLst/>
          </a:pr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lnSpc>
                <a:spcPct val="90000"/>
              </a:lnSpc>
              <a:spcBef>
                <a:spcPct val="0"/>
              </a:spcBef>
              <a:spcAft>
                <a:spcPct val="0"/>
              </a:spcAft>
            </a:pPr>
            <a:endParaRPr lang="en-US" sz="2000" spc="-50" dirty="0">
              <a:solidFill>
                <a:srgbClr val="404040"/>
              </a:solidFill>
              <a:latin typeface="Segoe UI"/>
            </a:endParaRPr>
          </a:p>
        </p:txBody>
      </p:sp>
      <p:grpSp>
        <p:nvGrpSpPr>
          <p:cNvPr id="51" name="Group 50"/>
          <p:cNvGrpSpPr/>
          <p:nvPr/>
        </p:nvGrpSpPr>
        <p:grpSpPr>
          <a:xfrm>
            <a:off x="7983556" y="4513316"/>
            <a:ext cx="4205993" cy="2344198"/>
            <a:chOff x="7982235" y="4513470"/>
            <a:chExt cx="4206590" cy="2344530"/>
          </a:xfrm>
        </p:grpSpPr>
        <p:sp>
          <p:nvSpPr>
            <p:cNvPr id="52" name="Freeform 6"/>
            <p:cNvSpPr>
              <a:spLocks/>
            </p:cNvSpPr>
            <p:nvPr/>
          </p:nvSpPr>
          <p:spPr bwMode="auto">
            <a:xfrm>
              <a:off x="9044055" y="4513470"/>
              <a:ext cx="2889003" cy="1639233"/>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4" name="Freeform 5"/>
            <p:cNvSpPr>
              <a:spLocks/>
            </p:cNvSpPr>
            <p:nvPr/>
          </p:nvSpPr>
          <p:spPr bwMode="auto">
            <a:xfrm>
              <a:off x="9036305" y="5273020"/>
              <a:ext cx="2859939" cy="995941"/>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5" name="Freeform 7"/>
            <p:cNvSpPr>
              <a:spLocks/>
            </p:cNvSpPr>
            <p:nvPr/>
          </p:nvSpPr>
          <p:spPr bwMode="auto">
            <a:xfrm>
              <a:off x="9049867" y="5703174"/>
              <a:ext cx="2846375" cy="773113"/>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6" name="Freeform 8"/>
            <p:cNvSpPr>
              <a:spLocks/>
            </p:cNvSpPr>
            <p:nvPr/>
          </p:nvSpPr>
          <p:spPr bwMode="auto">
            <a:xfrm>
              <a:off x="7982235" y="6361967"/>
              <a:ext cx="2123640" cy="496033"/>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7" name="Freeform 9"/>
            <p:cNvSpPr>
              <a:spLocks/>
            </p:cNvSpPr>
            <p:nvPr/>
          </p:nvSpPr>
          <p:spPr bwMode="auto">
            <a:xfrm>
              <a:off x="8954924" y="6119764"/>
              <a:ext cx="3233901" cy="738236"/>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8" name="Freeform 10"/>
            <p:cNvSpPr>
              <a:spLocks/>
            </p:cNvSpPr>
            <p:nvPr/>
          </p:nvSpPr>
          <p:spPr bwMode="auto">
            <a:xfrm>
              <a:off x="10138814" y="6119763"/>
              <a:ext cx="1141262" cy="602602"/>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9" name="Freeform 11"/>
            <p:cNvSpPr>
              <a:spLocks/>
            </p:cNvSpPr>
            <p:nvPr/>
          </p:nvSpPr>
          <p:spPr bwMode="auto">
            <a:xfrm>
              <a:off x="10198882" y="5569477"/>
              <a:ext cx="631667" cy="575475"/>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0" name="Freeform 12"/>
            <p:cNvSpPr>
              <a:spLocks/>
            </p:cNvSpPr>
            <p:nvPr/>
          </p:nvSpPr>
          <p:spPr bwMode="auto">
            <a:xfrm>
              <a:off x="10443023" y="5718675"/>
              <a:ext cx="532847" cy="426278"/>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1" name="Freeform 13"/>
            <p:cNvSpPr>
              <a:spLocks/>
            </p:cNvSpPr>
            <p:nvPr/>
          </p:nvSpPr>
          <p:spPr bwMode="auto">
            <a:xfrm>
              <a:off x="9867547" y="5623730"/>
              <a:ext cx="575475" cy="924248"/>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2" name="Freeform 14"/>
            <p:cNvSpPr>
              <a:spLocks/>
            </p:cNvSpPr>
            <p:nvPr/>
          </p:nvSpPr>
          <p:spPr bwMode="auto">
            <a:xfrm>
              <a:off x="10443023" y="5927939"/>
              <a:ext cx="577413" cy="217014"/>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3" name="Freeform 15"/>
            <p:cNvSpPr>
              <a:spLocks/>
            </p:cNvSpPr>
            <p:nvPr/>
          </p:nvSpPr>
          <p:spPr bwMode="auto">
            <a:xfrm>
              <a:off x="10034183" y="6144953"/>
              <a:ext cx="408839" cy="515409"/>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4" name="Freeform 16"/>
            <p:cNvSpPr>
              <a:spLocks/>
            </p:cNvSpPr>
            <p:nvPr/>
          </p:nvSpPr>
          <p:spPr bwMode="auto">
            <a:xfrm>
              <a:off x="10183381" y="6144953"/>
              <a:ext cx="837055" cy="577413"/>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5" name="Freeform 17"/>
            <p:cNvSpPr>
              <a:spLocks/>
            </p:cNvSpPr>
            <p:nvPr/>
          </p:nvSpPr>
          <p:spPr bwMode="auto">
            <a:xfrm>
              <a:off x="10187256" y="6476288"/>
              <a:ext cx="1772929" cy="381712"/>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6" name="Rectangle 18"/>
            <p:cNvSpPr>
              <a:spLocks noChangeArrowheads="1"/>
            </p:cNvSpPr>
            <p:nvPr/>
          </p:nvSpPr>
          <p:spPr bwMode="auto">
            <a:xfrm>
              <a:off x="9125436" y="6412346"/>
              <a:ext cx="147260" cy="44565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7" name="Freeform 19"/>
            <p:cNvSpPr>
              <a:spLocks/>
            </p:cNvSpPr>
            <p:nvPr/>
          </p:nvSpPr>
          <p:spPr bwMode="auto">
            <a:xfrm>
              <a:off x="8592587" y="6484037"/>
              <a:ext cx="147260" cy="373962"/>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8" name="Freeform 20"/>
            <p:cNvSpPr>
              <a:spLocks/>
            </p:cNvSpPr>
            <p:nvPr/>
          </p:nvSpPr>
          <p:spPr bwMode="auto">
            <a:xfrm>
              <a:off x="8770849" y="6125577"/>
              <a:ext cx="145321" cy="732423"/>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9" name="Freeform 21"/>
            <p:cNvSpPr>
              <a:spLocks/>
            </p:cNvSpPr>
            <p:nvPr/>
          </p:nvSpPr>
          <p:spPr bwMode="auto">
            <a:xfrm>
              <a:off x="8947174" y="5800055"/>
              <a:ext cx="149197" cy="105794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70" name="Freeform 22"/>
            <p:cNvSpPr>
              <a:spLocks/>
            </p:cNvSpPr>
            <p:nvPr/>
          </p:nvSpPr>
          <p:spPr bwMode="auto">
            <a:xfrm>
              <a:off x="9303697" y="6137202"/>
              <a:ext cx="147260" cy="720798"/>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71" name="Freeform 23"/>
            <p:cNvSpPr>
              <a:spLocks/>
            </p:cNvSpPr>
            <p:nvPr/>
          </p:nvSpPr>
          <p:spPr bwMode="auto">
            <a:xfrm>
              <a:off x="8236064" y="6499538"/>
              <a:ext cx="149197" cy="358461"/>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76" name="Freeform 24"/>
            <p:cNvSpPr>
              <a:spLocks/>
            </p:cNvSpPr>
            <p:nvPr/>
          </p:nvSpPr>
          <p:spPr bwMode="auto">
            <a:xfrm>
              <a:off x="8416264" y="5910499"/>
              <a:ext cx="145321" cy="947500"/>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grpSp>
      <p:sp>
        <p:nvSpPr>
          <p:cNvPr id="33" name="Rectangle 32">
            <a:extLst>
              <a:ext uri="{FF2B5EF4-FFF2-40B4-BE49-F238E27FC236}">
                <a16:creationId xmlns:a16="http://schemas.microsoft.com/office/drawing/2014/main" id="{55883D85-D8AF-4A8D-B233-931EF4B77B3E}"/>
              </a:ext>
            </a:extLst>
          </p:cNvPr>
          <p:cNvSpPr/>
          <p:nvPr/>
        </p:nvSpPr>
        <p:spPr>
          <a:xfrm>
            <a:off x="4899733" y="3959167"/>
            <a:ext cx="904545" cy="1828595"/>
          </a:xfrm>
          <a:prstGeom prst="rect">
            <a:avLst/>
          </a:prstGeom>
        </p:spPr>
        <p:txBody>
          <a:bodyPr wrap="none">
            <a:noAutofit/>
          </a:bodyPr>
          <a:lstStyle/>
          <a:p>
            <a:pPr defTabSz="913376" fontAlgn="base">
              <a:lnSpc>
                <a:spcPct val="120000"/>
              </a:lnSpc>
              <a:spcBef>
                <a:spcPct val="0"/>
              </a:spcBef>
              <a:spcAft>
                <a:spcPct val="0"/>
              </a:spcAft>
            </a:pPr>
            <a:r>
              <a:rPr lang="en-US" sz="9998" b="1" kern="0" dirty="0">
                <a:solidFill>
                  <a:srgbClr val="404040"/>
                </a:solidFill>
                <a:latin typeface="Segoe UI"/>
              </a:rPr>
              <a:t>2</a:t>
            </a:r>
          </a:p>
        </p:txBody>
      </p:sp>
      <p:grpSp>
        <p:nvGrpSpPr>
          <p:cNvPr id="34" name="Group 33">
            <a:extLst>
              <a:ext uri="{FF2B5EF4-FFF2-40B4-BE49-F238E27FC236}">
                <a16:creationId xmlns:a16="http://schemas.microsoft.com/office/drawing/2014/main" id="{899E63FE-BBF4-4078-A430-C7C4BB4B35FC}"/>
              </a:ext>
            </a:extLst>
          </p:cNvPr>
          <p:cNvGrpSpPr/>
          <p:nvPr/>
        </p:nvGrpSpPr>
        <p:grpSpPr>
          <a:xfrm>
            <a:off x="7551819" y="1928605"/>
            <a:ext cx="3396245" cy="2047640"/>
            <a:chOff x="476448" y="1519013"/>
            <a:chExt cx="2775781" cy="3964212"/>
          </a:xfrm>
        </p:grpSpPr>
        <p:cxnSp>
          <p:nvCxnSpPr>
            <p:cNvPr id="35" name="Straight Connector 34">
              <a:extLst>
                <a:ext uri="{FF2B5EF4-FFF2-40B4-BE49-F238E27FC236}">
                  <a16:creationId xmlns:a16="http://schemas.microsoft.com/office/drawing/2014/main" id="{197996AC-A480-41C6-A34F-56F78DD67DDA}"/>
                </a:ext>
              </a:extLst>
            </p:cNvPr>
            <p:cNvCxnSpPr/>
            <p:nvPr/>
          </p:nvCxnSpPr>
          <p:spPr>
            <a:xfrm>
              <a:off x="2397606" y="4815585"/>
              <a:ext cx="0" cy="667640"/>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EAB85F8-8F5A-4C17-9AE0-50318A2A6D01}"/>
                </a:ext>
              </a:extLst>
            </p:cNvPr>
            <p:cNvCxnSpPr/>
            <p:nvPr/>
          </p:nvCxnSpPr>
          <p:spPr>
            <a:xfrm>
              <a:off x="2486506" y="4145660"/>
              <a:ext cx="0" cy="667640"/>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229391F-E1F9-4CC0-A2F7-DE5084A84767}"/>
                </a:ext>
              </a:extLst>
            </p:cNvPr>
            <p:cNvCxnSpPr/>
            <p:nvPr/>
          </p:nvCxnSpPr>
          <p:spPr>
            <a:xfrm>
              <a:off x="1241276" y="4145660"/>
              <a:ext cx="0" cy="1113939"/>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236DDEA0-9968-4350-9A98-C0D9060210B7}"/>
                </a:ext>
              </a:extLst>
            </p:cNvPr>
            <p:cNvGrpSpPr/>
            <p:nvPr/>
          </p:nvGrpSpPr>
          <p:grpSpPr>
            <a:xfrm>
              <a:off x="476448" y="1519013"/>
              <a:ext cx="2775781" cy="1071319"/>
              <a:chOff x="367590" y="2017942"/>
              <a:chExt cx="2775781" cy="1071319"/>
            </a:xfrm>
          </p:grpSpPr>
          <p:pic>
            <p:nvPicPr>
              <p:cNvPr id="89" name="Picture 88" descr="people.png">
                <a:extLst>
                  <a:ext uri="{FF2B5EF4-FFF2-40B4-BE49-F238E27FC236}">
                    <a16:creationId xmlns:a16="http://schemas.microsoft.com/office/drawing/2014/main" id="{BD3A967D-590F-441F-97BB-DB99D35523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7590" y="2017942"/>
                <a:ext cx="798391" cy="616938"/>
              </a:xfrm>
              <a:prstGeom prst="rect">
                <a:avLst/>
              </a:prstGeom>
            </p:spPr>
          </p:pic>
          <p:pic>
            <p:nvPicPr>
              <p:cNvPr id="90" name="Picture 89">
                <a:extLst>
                  <a:ext uri="{FF2B5EF4-FFF2-40B4-BE49-F238E27FC236}">
                    <a16:creationId xmlns:a16="http://schemas.microsoft.com/office/drawing/2014/main" id="{51860A90-742F-4B23-8464-1FC8272AC0FD}"/>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7200"/>
                        </a14:imgEffect>
                        <a14:imgEffect>
                          <a14:brightnessContrast bright="20000" contrast="20000"/>
                        </a14:imgEffect>
                      </a14:imgLayer>
                    </a14:imgProps>
                  </a:ext>
                </a:extLst>
              </a:blip>
              <a:stretch>
                <a:fillRect/>
              </a:stretch>
            </p:blipFill>
            <p:spPr>
              <a:xfrm>
                <a:off x="552144" y="2626016"/>
                <a:ext cx="424586" cy="353398"/>
              </a:xfrm>
              <a:prstGeom prst="rect">
                <a:avLst/>
              </a:prstGeom>
            </p:spPr>
          </p:pic>
          <p:grpSp>
            <p:nvGrpSpPr>
              <p:cNvPr id="91" name="Group 90">
                <a:extLst>
                  <a:ext uri="{FF2B5EF4-FFF2-40B4-BE49-F238E27FC236}">
                    <a16:creationId xmlns:a16="http://schemas.microsoft.com/office/drawing/2014/main" id="{4B778D25-E487-459E-AC3F-E672635BF15F}"/>
                  </a:ext>
                </a:extLst>
              </p:cNvPr>
              <p:cNvGrpSpPr/>
              <p:nvPr/>
            </p:nvGrpSpPr>
            <p:grpSpPr>
              <a:xfrm>
                <a:off x="1118303" y="2633636"/>
                <a:ext cx="1824166" cy="455625"/>
                <a:chOff x="336253" y="5273196"/>
                <a:chExt cx="1824166" cy="455625"/>
              </a:xfrm>
            </p:grpSpPr>
            <p:pic>
              <p:nvPicPr>
                <p:cNvPr id="95" name="Picture 94">
                  <a:extLst>
                    <a:ext uri="{FF2B5EF4-FFF2-40B4-BE49-F238E27FC236}">
                      <a16:creationId xmlns:a16="http://schemas.microsoft.com/office/drawing/2014/main" id="{8BEDF351-36F1-46B1-953C-EB8A09A9EAEB}"/>
                    </a:ext>
                  </a:extLst>
                </p:cNvPr>
                <p:cNvPicPr>
                  <a:picLocks noChangeAspect="1"/>
                </p:cNvPicPr>
                <p:nvPr/>
              </p:nvPicPr>
              <p:blipFill>
                <a:blip r:embed="rId6"/>
                <a:stretch>
                  <a:fillRect/>
                </a:stretch>
              </p:blipFill>
              <p:spPr>
                <a:xfrm>
                  <a:off x="336253" y="5273196"/>
                  <a:ext cx="591185" cy="335005"/>
                </a:xfrm>
                <a:prstGeom prst="rect">
                  <a:avLst/>
                </a:prstGeom>
              </p:spPr>
            </p:pic>
            <p:pic>
              <p:nvPicPr>
                <p:cNvPr id="96" name="Picture 95">
                  <a:extLst>
                    <a:ext uri="{FF2B5EF4-FFF2-40B4-BE49-F238E27FC236}">
                      <a16:creationId xmlns:a16="http://schemas.microsoft.com/office/drawing/2014/main" id="{F9881C11-C9E8-4E4B-8739-8F5B93176946}"/>
                    </a:ext>
                  </a:extLst>
                </p:cNvPr>
                <p:cNvPicPr>
                  <a:picLocks noChangeAspect="1"/>
                </p:cNvPicPr>
                <p:nvPr/>
              </p:nvPicPr>
              <p:blipFill>
                <a:blip r:embed="rId7">
                  <a:duotone>
                    <a:schemeClr val="accent1">
                      <a:shade val="45000"/>
                      <a:satMod val="135000"/>
                    </a:schemeClr>
                    <a:prstClr val="white"/>
                  </a:duotone>
                </a:blip>
                <a:stretch>
                  <a:fillRect/>
                </a:stretch>
              </p:blipFill>
              <p:spPr>
                <a:xfrm>
                  <a:off x="1645731" y="5273196"/>
                  <a:ext cx="514688" cy="455625"/>
                </a:xfrm>
                <a:prstGeom prst="rect">
                  <a:avLst/>
                </a:prstGeom>
              </p:spPr>
            </p:pic>
            <p:pic>
              <p:nvPicPr>
                <p:cNvPr id="97" name="Picture 96">
                  <a:extLst>
                    <a:ext uri="{FF2B5EF4-FFF2-40B4-BE49-F238E27FC236}">
                      <a16:creationId xmlns:a16="http://schemas.microsoft.com/office/drawing/2014/main" id="{CBB4EFCC-A276-4A04-ABA8-65441B31AF61}"/>
                    </a:ext>
                  </a:extLst>
                </p:cNvPr>
                <p:cNvPicPr>
                  <a:picLocks noChangeAspect="1"/>
                </p:cNvPicPr>
                <p:nvPr/>
              </p:nvPicPr>
              <p:blipFill>
                <a:blip r:embed="rId8"/>
                <a:stretch>
                  <a:fillRect/>
                </a:stretch>
              </p:blipFill>
              <p:spPr>
                <a:xfrm>
                  <a:off x="1042531" y="5273196"/>
                  <a:ext cx="488108" cy="302162"/>
                </a:xfrm>
                <a:prstGeom prst="rect">
                  <a:avLst/>
                </a:prstGeom>
              </p:spPr>
            </p:pic>
          </p:grpSp>
          <p:pic>
            <p:nvPicPr>
              <p:cNvPr id="92" name="Picture 91" descr="people.png">
                <a:extLst>
                  <a:ext uri="{FF2B5EF4-FFF2-40B4-BE49-F238E27FC236}">
                    <a16:creationId xmlns:a16="http://schemas.microsoft.com/office/drawing/2014/main" id="{BC45D0D7-9C96-4906-8474-0478933463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720" y="2017942"/>
                <a:ext cx="798391" cy="616938"/>
              </a:xfrm>
              <a:prstGeom prst="rect">
                <a:avLst/>
              </a:prstGeom>
            </p:spPr>
          </p:pic>
          <p:pic>
            <p:nvPicPr>
              <p:cNvPr id="93" name="Picture 92" descr="people.png">
                <a:extLst>
                  <a:ext uri="{FF2B5EF4-FFF2-40B4-BE49-F238E27FC236}">
                    <a16:creationId xmlns:a16="http://schemas.microsoft.com/office/drawing/2014/main" id="{1C15B8B7-E096-4F72-848F-B703875544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5850" y="2017942"/>
                <a:ext cx="798391" cy="616938"/>
              </a:xfrm>
              <a:prstGeom prst="rect">
                <a:avLst/>
              </a:prstGeom>
            </p:spPr>
          </p:pic>
          <p:pic>
            <p:nvPicPr>
              <p:cNvPr id="94" name="Picture 93" descr="people.png">
                <a:extLst>
                  <a:ext uri="{FF2B5EF4-FFF2-40B4-BE49-F238E27FC236}">
                    <a16:creationId xmlns:a16="http://schemas.microsoft.com/office/drawing/2014/main" id="{7D67BBCD-6A35-4074-ACDD-D8E67CED69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4980" y="2017942"/>
                <a:ext cx="798391" cy="616938"/>
              </a:xfrm>
              <a:prstGeom prst="rect">
                <a:avLst/>
              </a:prstGeom>
            </p:spPr>
          </p:pic>
        </p:grpSp>
        <p:sp>
          <p:nvSpPr>
            <p:cNvPr id="81" name="AutoShape 3">
              <a:extLst>
                <a:ext uri="{FF2B5EF4-FFF2-40B4-BE49-F238E27FC236}">
                  <a16:creationId xmlns:a16="http://schemas.microsoft.com/office/drawing/2014/main" id="{7BD344ED-F309-475C-B2DB-01980EEB9868}"/>
                </a:ext>
              </a:extLst>
            </p:cNvPr>
            <p:cNvSpPr>
              <a:spLocks noChangeAspect="1" noChangeArrowheads="1" noTextEdit="1"/>
            </p:cNvSpPr>
            <p:nvPr/>
          </p:nvSpPr>
          <p:spPr bwMode="auto">
            <a:xfrm>
              <a:off x="2118273" y="3231918"/>
              <a:ext cx="439737" cy="634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cxnSp>
          <p:nvCxnSpPr>
            <p:cNvPr id="44" name="Elbow Connector 628">
              <a:extLst>
                <a:ext uri="{FF2B5EF4-FFF2-40B4-BE49-F238E27FC236}">
                  <a16:creationId xmlns:a16="http://schemas.microsoft.com/office/drawing/2014/main" id="{592C48A6-C7CC-4D20-B623-D6D886A9804C}"/>
                </a:ext>
              </a:extLst>
            </p:cNvPr>
            <p:cNvCxnSpPr>
              <a:cxnSpLocks/>
              <a:endCxn id="95" idx="2"/>
            </p:cNvCxnSpPr>
            <p:nvPr/>
          </p:nvCxnSpPr>
          <p:spPr>
            <a:xfrm rot="5400000" flipH="1" flipV="1">
              <a:off x="972949" y="2535829"/>
              <a:ext cx="615921" cy="483689"/>
            </a:xfrm>
            <a:prstGeom prst="bentConnector3">
              <a:avLst>
                <a:gd name="adj1" fmla="val 54330"/>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Elbow Connector 630">
              <a:extLst>
                <a:ext uri="{FF2B5EF4-FFF2-40B4-BE49-F238E27FC236}">
                  <a16:creationId xmlns:a16="http://schemas.microsoft.com/office/drawing/2014/main" id="{DA117E2B-5D67-4D18-BC19-97C5A0CB4EBF}"/>
                </a:ext>
              </a:extLst>
            </p:cNvPr>
            <p:cNvCxnSpPr>
              <a:cxnSpLocks/>
              <a:stCxn id="90" idx="2"/>
            </p:cNvCxnSpPr>
            <p:nvPr/>
          </p:nvCxnSpPr>
          <p:spPr>
            <a:xfrm rot="16200000" flipH="1">
              <a:off x="793190" y="2560590"/>
              <a:ext cx="325981" cy="165770"/>
            </a:xfrm>
            <a:prstGeom prst="bentConnector3">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DF0750C-604D-4046-884B-6752A924C8C2}"/>
                </a:ext>
              </a:extLst>
            </p:cNvPr>
            <p:cNvCxnSpPr/>
            <p:nvPr/>
          </p:nvCxnSpPr>
          <p:spPr>
            <a:xfrm flipV="1">
              <a:off x="1522753" y="2737787"/>
              <a:ext cx="1271230" cy="8369"/>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7F52A6E-5A70-4808-B2DD-74D909A9ADDB}"/>
                </a:ext>
              </a:extLst>
            </p:cNvPr>
            <p:cNvCxnSpPr/>
            <p:nvPr/>
          </p:nvCxnSpPr>
          <p:spPr>
            <a:xfrm flipV="1">
              <a:off x="2793983" y="2595526"/>
              <a:ext cx="0" cy="147455"/>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1082301-91BF-4036-B777-7E6E63CC1D68}"/>
                </a:ext>
              </a:extLst>
            </p:cNvPr>
            <p:cNvCxnSpPr>
              <a:cxnSpLocks/>
              <a:endCxn id="97" idx="2"/>
            </p:cNvCxnSpPr>
            <p:nvPr/>
          </p:nvCxnSpPr>
          <p:spPr>
            <a:xfrm flipV="1">
              <a:off x="2177493" y="2436869"/>
              <a:ext cx="0" cy="300918"/>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A498D60-8D25-4130-84B4-34A0295458B9}"/>
                </a:ext>
              </a:extLst>
            </p:cNvPr>
            <p:cNvCxnSpPr/>
            <p:nvPr/>
          </p:nvCxnSpPr>
          <p:spPr>
            <a:xfrm>
              <a:off x="1615440" y="4145660"/>
              <a:ext cx="0" cy="96398"/>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02B8AE0-B10F-43FE-9F86-AAE7578E826F}"/>
                </a:ext>
              </a:extLst>
            </p:cNvPr>
            <p:cNvCxnSpPr/>
            <p:nvPr/>
          </p:nvCxnSpPr>
          <p:spPr>
            <a:xfrm>
              <a:off x="2065020" y="4145660"/>
              <a:ext cx="0" cy="96398"/>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2F0270A-CD01-4468-84F2-727A0383FC58}"/>
                </a:ext>
              </a:extLst>
            </p:cNvPr>
            <p:cNvCxnSpPr/>
            <p:nvPr/>
          </p:nvCxnSpPr>
          <p:spPr>
            <a:xfrm>
              <a:off x="2872274" y="4145660"/>
              <a:ext cx="0" cy="96398"/>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F57221A-198A-42F4-9D0E-FD26D30CAF96}"/>
                </a:ext>
              </a:extLst>
            </p:cNvPr>
            <p:cNvCxnSpPr/>
            <p:nvPr/>
          </p:nvCxnSpPr>
          <p:spPr>
            <a:xfrm flipH="1">
              <a:off x="1851638" y="4143379"/>
              <a:ext cx="3426" cy="1095705"/>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0B4EC030-2F1F-4A90-8B8E-D2C94F64DCC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7727" y="2876502"/>
            <a:ext cx="10612781" cy="1104996"/>
          </a:xfrm>
          <a:prstGeom prst="rect">
            <a:avLst/>
          </a:prstGeom>
        </p:spPr>
      </p:pic>
    </p:spTree>
    <p:extLst>
      <p:ext uri="{BB962C8B-B14F-4D97-AF65-F5344CB8AC3E}">
        <p14:creationId xmlns:p14="http://schemas.microsoft.com/office/powerpoint/2010/main" val="2095771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17575"/>
          </a:xfrm>
        </p:spPr>
        <p:txBody>
          <a:bodyPr/>
          <a:lstStyle/>
          <a:p>
            <a:pPr algn="l"/>
            <a:r>
              <a:rPr lang="en-US" dirty="0"/>
              <a:t>Let’s code</a:t>
            </a:r>
            <a:br>
              <a:rPr lang="en-US" dirty="0"/>
            </a:br>
            <a:endParaRPr lang="en-US" dirty="0"/>
          </a:p>
        </p:txBody>
      </p:sp>
      <p:sp>
        <p:nvSpPr>
          <p:cNvPr id="3" name="Rectangle 2">
            <a:extLst>
              <a:ext uri="{FF2B5EF4-FFF2-40B4-BE49-F238E27FC236}">
                <a16:creationId xmlns:a16="http://schemas.microsoft.com/office/drawing/2014/main" id="{3C29C099-5B1B-42CE-A5CB-FC67A940CCAC}"/>
              </a:ext>
            </a:extLst>
          </p:cNvPr>
          <p:cNvSpPr/>
          <p:nvPr/>
        </p:nvSpPr>
        <p:spPr>
          <a:xfrm>
            <a:off x="193431" y="1081454"/>
            <a:ext cx="8950569" cy="1824025"/>
          </a:xfrm>
          <a:prstGeom prst="rect">
            <a:avLst/>
          </a:prstGeom>
        </p:spPr>
        <p:txBody>
          <a:bodyPr wrap="square">
            <a:spAutoFit/>
          </a:bodyPr>
          <a:lstStyle/>
          <a:p>
            <a:pPr marL="342834" indent="-342834" defTabSz="913376" fontAlgn="base">
              <a:lnSpc>
                <a:spcPct val="120000"/>
              </a:lnSpc>
              <a:spcBef>
                <a:spcPct val="0"/>
              </a:spcBef>
              <a:spcAft>
                <a:spcPct val="0"/>
              </a:spcAft>
              <a:buFont typeface="Arial" panose="020B0604020202020204" pitchFamily="34" charset="0"/>
              <a:buChar char="•"/>
            </a:pPr>
            <a:r>
              <a:rPr lang="en-US" sz="2400" b="1" dirty="0">
                <a:solidFill>
                  <a:schemeClr val="bg1"/>
                </a:solidFill>
                <a:latin typeface="+mj-lt"/>
              </a:rPr>
              <a:t>Add Azure Application Insights to your ASP.NET Core web application</a:t>
            </a:r>
          </a:p>
          <a:p>
            <a:pPr marL="342834" indent="-342834" defTabSz="913376" fontAlgn="base">
              <a:lnSpc>
                <a:spcPct val="120000"/>
              </a:lnSpc>
              <a:spcBef>
                <a:spcPct val="0"/>
              </a:spcBef>
              <a:spcAft>
                <a:spcPct val="0"/>
              </a:spcAft>
              <a:buSzTx/>
              <a:buFont typeface="Arial" panose="020B0604020202020204" pitchFamily="34" charset="0"/>
              <a:buChar char="•"/>
            </a:pPr>
            <a:r>
              <a:rPr lang="en-US" sz="2400" b="1" kern="0" dirty="0">
                <a:solidFill>
                  <a:schemeClr val="bg1"/>
                </a:solidFill>
                <a:latin typeface="+mj-lt"/>
              </a:rPr>
              <a:t>Dive into azure notebook with data analysis</a:t>
            </a:r>
          </a:p>
          <a:p>
            <a:pPr marL="342834" indent="-342834" defTabSz="913376" fontAlgn="base">
              <a:lnSpc>
                <a:spcPct val="120000"/>
              </a:lnSpc>
              <a:spcBef>
                <a:spcPct val="0"/>
              </a:spcBef>
              <a:spcAft>
                <a:spcPct val="0"/>
              </a:spcAft>
              <a:buSzTx/>
              <a:buFont typeface="Arial" panose="020B0604020202020204" pitchFamily="34" charset="0"/>
              <a:buChar char="•"/>
            </a:pPr>
            <a:r>
              <a:rPr lang="en-US" sz="2400" b="1" kern="0" spc="-40" dirty="0">
                <a:solidFill>
                  <a:schemeClr val="bg1"/>
                </a:solidFill>
                <a:latin typeface="+mj-lt"/>
              </a:rPr>
              <a:t>AppInsights with azure notebook saves the day</a:t>
            </a:r>
            <a:endParaRPr lang="en-US" sz="2400" b="1" kern="0" dirty="0">
              <a:solidFill>
                <a:schemeClr val="bg1"/>
              </a:solidFill>
              <a:latin typeface="+mj-lt"/>
            </a:endParaRPr>
          </a:p>
        </p:txBody>
      </p:sp>
    </p:spTree>
    <p:extLst>
      <p:ext uri="{BB962C8B-B14F-4D97-AF65-F5344CB8AC3E}">
        <p14:creationId xmlns:p14="http://schemas.microsoft.com/office/powerpoint/2010/main" val="115569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17575"/>
          </a:xfrm>
        </p:spPr>
        <p:txBody>
          <a:bodyPr/>
          <a:lstStyle/>
          <a:p>
            <a:pPr algn="l"/>
            <a:r>
              <a:rPr lang="en-US" dirty="0"/>
              <a:t>Continue from here….</a:t>
            </a:r>
            <a:br>
              <a:rPr lang="en-US" dirty="0"/>
            </a:br>
            <a:endParaRPr lang="en-US" dirty="0"/>
          </a:p>
        </p:txBody>
      </p:sp>
    </p:spTree>
    <p:extLst>
      <p:ext uri="{BB962C8B-B14F-4D97-AF65-F5344CB8AC3E}">
        <p14:creationId xmlns:p14="http://schemas.microsoft.com/office/powerpoint/2010/main" val="1625088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1762" y="2294792"/>
            <a:ext cx="1635369" cy="879231"/>
          </a:xfrm>
        </p:spPr>
        <p:txBody>
          <a:bodyPr/>
          <a:lstStyle/>
          <a:p>
            <a:pPr algn="l"/>
            <a:r>
              <a:rPr lang="en-US" b="1" dirty="0"/>
              <a:t>Q/A</a:t>
            </a:r>
            <a:br>
              <a:rPr lang="en-US" dirty="0"/>
            </a:br>
            <a:endParaRPr lang="en-US" dirty="0"/>
          </a:p>
        </p:txBody>
      </p:sp>
    </p:spTree>
    <p:extLst>
      <p:ext uri="{BB962C8B-B14F-4D97-AF65-F5344CB8AC3E}">
        <p14:creationId xmlns:p14="http://schemas.microsoft.com/office/powerpoint/2010/main" val="4092975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2C61099-1931-4FFB-BE61-8F2B18822497}"/>
              </a:ext>
            </a:extLst>
          </p:cNvPr>
          <p:cNvSpPr/>
          <p:nvPr/>
        </p:nvSpPr>
        <p:spPr bwMode="auto">
          <a:xfrm>
            <a:off x="4904" y="973"/>
            <a:ext cx="12187096" cy="6857027"/>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23" tIns="45711" rIns="91423" bIns="45711" numCol="1" rtlCol="0" anchor="ctr" anchorCtr="0" compatLnSpc="1">
            <a:prstTxWarp prst="textNoShape">
              <a:avLst/>
            </a:prstTxWarp>
          </a:bodyPr>
          <a:lstStyle/>
          <a:p>
            <a:pPr marL="342900" indent="-342900" algn="ctr" defTabSz="913924" fontAlgn="base">
              <a:lnSpc>
                <a:spcPct val="90000"/>
              </a:lnSpc>
              <a:spcBef>
                <a:spcPct val="0"/>
              </a:spcBef>
              <a:spcAft>
                <a:spcPct val="0"/>
              </a:spcAft>
              <a:buFont typeface="Arial" panose="020B0604020202020204" pitchFamily="34" charset="0"/>
              <a:buChar char="•"/>
            </a:pPr>
            <a:endParaRPr lang="en-US" sz="2000" spc="-50" dirty="0">
              <a:solidFill>
                <a:srgbClr val="404040"/>
              </a:solidFill>
              <a:latin typeface="Segoe UI"/>
            </a:endParaRPr>
          </a:p>
        </p:txBody>
      </p:sp>
      <p:sp>
        <p:nvSpPr>
          <p:cNvPr id="4" name="Title 1">
            <a:extLst>
              <a:ext uri="{FF2B5EF4-FFF2-40B4-BE49-F238E27FC236}">
                <a16:creationId xmlns:a16="http://schemas.microsoft.com/office/drawing/2014/main" id="{380DA1DC-50BC-479E-AA1D-54B6281F50EF}"/>
              </a:ext>
            </a:extLst>
          </p:cNvPr>
          <p:cNvSpPr>
            <a:spLocks noGrp="1"/>
          </p:cNvSpPr>
          <p:nvPr>
            <p:ph type="title"/>
          </p:nvPr>
        </p:nvSpPr>
        <p:spPr>
          <a:xfrm>
            <a:off x="180394" y="175236"/>
            <a:ext cx="11655840" cy="899537"/>
          </a:xfrm>
        </p:spPr>
        <p:txBody>
          <a:bodyPr/>
          <a:lstStyle/>
          <a:p>
            <a:pPr algn="l"/>
            <a:r>
              <a:rPr lang="en-US" sz="4705" dirty="0">
                <a:solidFill>
                  <a:schemeClr val="tx1"/>
                </a:solidFill>
              </a:rPr>
              <a:t>Who am I?</a:t>
            </a:r>
          </a:p>
        </p:txBody>
      </p:sp>
      <p:sp>
        <p:nvSpPr>
          <p:cNvPr id="6" name="Text Placeholder 103">
            <a:extLst>
              <a:ext uri="{FF2B5EF4-FFF2-40B4-BE49-F238E27FC236}">
                <a16:creationId xmlns:a16="http://schemas.microsoft.com/office/drawing/2014/main" id="{D555A0D6-BC9F-4648-BC3B-97C9D8E3F477}"/>
              </a:ext>
            </a:extLst>
          </p:cNvPr>
          <p:cNvSpPr txBox="1">
            <a:spLocks/>
          </p:cNvSpPr>
          <p:nvPr/>
        </p:nvSpPr>
        <p:spPr>
          <a:xfrm>
            <a:off x="509953" y="967154"/>
            <a:ext cx="10937631" cy="4785513"/>
          </a:xfrm>
          <a:prstGeom prst="rect">
            <a:avLst/>
          </a:prstGeom>
        </p:spPr>
        <p:txBody>
          <a:bodyPr vert="horz" wrap="square" lIns="143385" tIns="89616" rIns="143385" bIns="89616" rtlCol="0">
            <a:spAutoFit/>
          </a:bodyPr>
          <a:lstStyle>
            <a:lvl1pPr marL="342734" marR="0" indent="-342734" algn="l" defTabSz="932289"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2"/>
                    </a:gs>
                    <a:gs pos="99000">
                      <a:schemeClr val="tx2"/>
                    </a:gs>
                  </a:gsLst>
                  <a:lin ang="5400000" scaled="0"/>
                </a:gradFill>
                <a:latin typeface="+mj-lt"/>
                <a:ea typeface="+mn-ea"/>
                <a:cs typeface="+mn-cs"/>
              </a:defRPr>
            </a:lvl1pPr>
            <a:lvl2pPr marL="583917" marR="0" indent="-241183" algn="l" defTabSz="93228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13"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00"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87"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79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3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8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2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34" indent="-342834" defTabSz="913376" fontAlgn="base">
              <a:lnSpc>
                <a:spcPct val="120000"/>
              </a:lnSpc>
              <a:spcBef>
                <a:spcPct val="0"/>
              </a:spcBef>
              <a:spcAft>
                <a:spcPct val="0"/>
              </a:spcAft>
              <a:buSzTx/>
            </a:pPr>
            <a:r>
              <a:rPr lang="en-US" sz="2745" kern="0" spc="50" dirty="0">
                <a:solidFill>
                  <a:srgbClr val="000000"/>
                </a:solidFill>
                <a:latin typeface="Segoe UI Light"/>
              </a:rPr>
              <a:t>Senior Tech Lead at 99X Technology</a:t>
            </a:r>
          </a:p>
          <a:p>
            <a:pPr marL="335982" indent="-335982" defTabSz="913923"/>
            <a:r>
              <a:rPr lang="en-US" sz="2745" dirty="0">
                <a:solidFill>
                  <a:srgbClr val="000000"/>
                </a:solidFill>
                <a:latin typeface="Segoe UI Light"/>
              </a:rPr>
              <a:t>MVP – Visual studio and related technologies </a:t>
            </a:r>
          </a:p>
          <a:p>
            <a:pPr marL="335982" indent="-335982" defTabSz="913923"/>
            <a:r>
              <a:rPr lang="en-US" sz="2745" dirty="0">
                <a:solidFill>
                  <a:srgbClr val="000000"/>
                </a:solidFill>
                <a:latin typeface="Segoe UI Light"/>
              </a:rPr>
              <a:t>Top Contributor on Stack overflow - </a:t>
            </a:r>
            <a:r>
              <a:rPr lang="en-US" sz="2745" dirty="0">
                <a:solidFill>
                  <a:srgbClr val="000000"/>
                </a:solidFill>
                <a:latin typeface="Segoe UI Light"/>
                <a:hlinkClick r:id="rId2"/>
              </a:rPr>
              <a:t>https://stackoverflow.com/users/1749403/sajeetharan</a:t>
            </a:r>
            <a:r>
              <a:rPr lang="en-US" sz="2745" dirty="0">
                <a:solidFill>
                  <a:srgbClr val="000000"/>
                </a:solidFill>
                <a:latin typeface="Segoe UI Light"/>
              </a:rPr>
              <a:t> </a:t>
            </a:r>
          </a:p>
          <a:p>
            <a:pPr marL="335982" indent="-335982" defTabSz="913923"/>
            <a:r>
              <a:rPr lang="en-US" sz="2745" dirty="0">
                <a:gradFill>
                  <a:gsLst>
                    <a:gs pos="1250">
                      <a:srgbClr val="3F3F3F"/>
                    </a:gs>
                    <a:gs pos="99000">
                      <a:srgbClr val="3F3F3F"/>
                    </a:gs>
                  </a:gsLst>
                  <a:lin ang="5400000" scaled="0"/>
                </a:gradFill>
                <a:latin typeface="Segoe UI Light"/>
              </a:rPr>
              <a:t>Opensource Contributor -</a:t>
            </a:r>
          </a:p>
          <a:p>
            <a:pPr marL="0" indent="0" defTabSz="913923">
              <a:buNone/>
            </a:pPr>
            <a:r>
              <a:rPr lang="en-US" sz="2745" dirty="0">
                <a:gradFill>
                  <a:gsLst>
                    <a:gs pos="1250">
                      <a:srgbClr val="3F3F3F"/>
                    </a:gs>
                    <a:gs pos="99000">
                      <a:srgbClr val="3F3F3F"/>
                    </a:gs>
                  </a:gsLst>
                  <a:lin ang="5400000" scaled="0"/>
                </a:gradFill>
                <a:latin typeface="Segoe UI Light"/>
              </a:rPr>
              <a:t>   </a:t>
            </a:r>
            <a:r>
              <a:rPr lang="en-US" sz="2745" dirty="0">
                <a:gradFill>
                  <a:gsLst>
                    <a:gs pos="1250">
                      <a:srgbClr val="3F3F3F"/>
                    </a:gs>
                    <a:gs pos="99000">
                      <a:srgbClr val="3F3F3F"/>
                    </a:gs>
                  </a:gsLst>
                  <a:lin ang="5400000" scaled="0"/>
                </a:gradFill>
                <a:latin typeface="Segoe UI Light"/>
                <a:hlinkClick r:id="rId3"/>
              </a:rPr>
              <a:t>https://github.com/sajeetharan</a:t>
            </a:r>
            <a:endParaRPr lang="en-US" sz="2745" dirty="0">
              <a:gradFill>
                <a:gsLst>
                  <a:gs pos="1250">
                    <a:srgbClr val="3F3F3F"/>
                  </a:gs>
                  <a:gs pos="99000">
                    <a:srgbClr val="3F3F3F"/>
                  </a:gs>
                </a:gsLst>
                <a:lin ang="5400000" scaled="0"/>
              </a:gradFill>
              <a:latin typeface="Segoe UI Light"/>
            </a:endParaRPr>
          </a:p>
          <a:p>
            <a:pPr marL="335982" indent="-335982" defTabSz="913923"/>
            <a:r>
              <a:rPr lang="en-US" sz="2745" dirty="0">
                <a:gradFill>
                  <a:gsLst>
                    <a:gs pos="1250">
                      <a:srgbClr val="3F3F3F"/>
                    </a:gs>
                    <a:gs pos="99000">
                      <a:srgbClr val="3F3F3F"/>
                    </a:gs>
                  </a:gsLst>
                  <a:lin ang="5400000" scaled="0"/>
                </a:gradFill>
                <a:latin typeface="Segoe UI Light"/>
              </a:rPr>
              <a:t>Angular Enthusiast -</a:t>
            </a:r>
          </a:p>
          <a:p>
            <a:pPr marL="0" indent="0" defTabSz="913923">
              <a:buNone/>
            </a:pPr>
            <a:r>
              <a:rPr lang="en-US" sz="2745" dirty="0">
                <a:gradFill>
                  <a:gsLst>
                    <a:gs pos="1250">
                      <a:srgbClr val="3F3F3F"/>
                    </a:gs>
                    <a:gs pos="99000">
                      <a:srgbClr val="3F3F3F"/>
                    </a:gs>
                  </a:gsLst>
                  <a:lin ang="5400000" scaled="0"/>
                </a:gradFill>
                <a:latin typeface="Segoe UI Light"/>
              </a:rPr>
              <a:t>   </a:t>
            </a:r>
            <a:r>
              <a:rPr lang="en-US" sz="2745" dirty="0">
                <a:gradFill>
                  <a:gsLst>
                    <a:gs pos="1250">
                      <a:srgbClr val="3F3F3F"/>
                    </a:gs>
                    <a:gs pos="99000">
                      <a:srgbClr val="3F3F3F"/>
                    </a:gs>
                  </a:gsLst>
                  <a:lin ang="5400000" scaled="0"/>
                </a:gradFill>
                <a:latin typeface="Segoe UI Light"/>
                <a:hlinkClick r:id="rId4"/>
              </a:rPr>
              <a:t>https://stackblitz.com/@sajeetharan</a:t>
            </a:r>
            <a:endParaRPr lang="en-US" sz="2745" dirty="0">
              <a:gradFill>
                <a:gsLst>
                  <a:gs pos="1250">
                    <a:srgbClr val="3F3F3F"/>
                  </a:gs>
                  <a:gs pos="99000">
                    <a:srgbClr val="3F3F3F"/>
                  </a:gs>
                </a:gsLst>
                <a:lin ang="5400000" scaled="0"/>
              </a:gradFill>
              <a:latin typeface="Segoe UI Light"/>
            </a:endParaRPr>
          </a:p>
          <a:p>
            <a:pPr marL="0" indent="0" defTabSz="913923">
              <a:buNone/>
            </a:pPr>
            <a:endParaRPr lang="en-US" sz="2745" dirty="0">
              <a:gradFill>
                <a:gsLst>
                  <a:gs pos="1250">
                    <a:srgbClr val="3F3F3F"/>
                  </a:gs>
                  <a:gs pos="99000">
                    <a:srgbClr val="3F3F3F"/>
                  </a:gs>
                </a:gsLst>
                <a:lin ang="5400000" scaled="0"/>
              </a:gradFill>
              <a:latin typeface="Segoe UI Light"/>
            </a:endParaRPr>
          </a:p>
          <a:p>
            <a:pPr marL="0" indent="0" defTabSz="913923">
              <a:buNone/>
            </a:pPr>
            <a:r>
              <a:rPr lang="en-US" sz="2745" dirty="0">
                <a:gradFill>
                  <a:gsLst>
                    <a:gs pos="1250">
                      <a:srgbClr val="3F3F3F"/>
                    </a:gs>
                    <a:gs pos="99000">
                      <a:srgbClr val="3F3F3F"/>
                    </a:gs>
                  </a:gsLst>
                  <a:lin ang="5400000" scaled="0"/>
                </a:gradFill>
                <a:latin typeface="Segoe UI Light"/>
              </a:rPr>
              <a:t>Tweet me @</a:t>
            </a:r>
            <a:r>
              <a:rPr lang="en-US" sz="2745" dirty="0" err="1">
                <a:gradFill>
                  <a:gsLst>
                    <a:gs pos="1250">
                      <a:srgbClr val="3F3F3F"/>
                    </a:gs>
                    <a:gs pos="99000">
                      <a:srgbClr val="3F3F3F"/>
                    </a:gs>
                  </a:gsLst>
                  <a:lin ang="5400000" scaled="0"/>
                </a:gradFill>
                <a:latin typeface="Segoe UI Light"/>
              </a:rPr>
              <a:t>kokkisajee</a:t>
            </a:r>
            <a:endParaRPr lang="en-US" sz="2745" dirty="0">
              <a:gradFill>
                <a:gsLst>
                  <a:gs pos="1250">
                    <a:srgbClr val="3F3F3F"/>
                  </a:gs>
                  <a:gs pos="99000">
                    <a:srgbClr val="3F3F3F"/>
                  </a:gs>
                </a:gsLst>
                <a:lin ang="5400000" scaled="0"/>
              </a:gradFill>
              <a:latin typeface="Segoe UI Light"/>
            </a:endParaRPr>
          </a:p>
        </p:txBody>
      </p:sp>
    </p:spTree>
    <p:extLst>
      <p:ext uri="{BB962C8B-B14F-4D97-AF65-F5344CB8AC3E}">
        <p14:creationId xmlns:p14="http://schemas.microsoft.com/office/powerpoint/2010/main" val="303092187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bwMode="auto">
          <a:xfrm>
            <a:off x="2454" y="487"/>
            <a:ext cx="12187096" cy="6857027"/>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23" tIns="45711" rIns="91423" bIns="45711" numCol="1" rtlCol="0" anchor="ctr" anchorCtr="0" compatLnSpc="1">
            <a:prstTxWarp prst="textNoShape">
              <a:avLst/>
            </a:prstTxWarp>
          </a:bodyPr>
          <a:lstStyle/>
          <a:p>
            <a:pPr algn="ctr" defTabSz="913924" fontAlgn="base">
              <a:lnSpc>
                <a:spcPct val="90000"/>
              </a:lnSpc>
              <a:spcBef>
                <a:spcPct val="0"/>
              </a:spcBef>
              <a:spcAft>
                <a:spcPct val="0"/>
              </a:spcAft>
            </a:pPr>
            <a:endParaRPr lang="en-US" sz="2000" spc="-50" dirty="0">
              <a:solidFill>
                <a:srgbClr val="404040"/>
              </a:solidFill>
              <a:latin typeface="Segoe UI"/>
            </a:endParaRPr>
          </a:p>
        </p:txBody>
      </p:sp>
      <p:sp>
        <p:nvSpPr>
          <p:cNvPr id="2" name="Title 1"/>
          <p:cNvSpPr>
            <a:spLocks noGrp="1"/>
          </p:cNvSpPr>
          <p:nvPr>
            <p:ph type="title"/>
          </p:nvPr>
        </p:nvSpPr>
        <p:spPr>
          <a:xfrm>
            <a:off x="180394" y="175236"/>
            <a:ext cx="11655840" cy="899537"/>
          </a:xfrm>
        </p:spPr>
        <p:txBody>
          <a:bodyPr/>
          <a:lstStyle/>
          <a:p>
            <a:r>
              <a:rPr lang="en-US" sz="4710" dirty="0">
                <a:solidFill>
                  <a:schemeClr val="tx1"/>
                </a:solidFill>
              </a:rPr>
              <a:t>Why Logging is important ?</a:t>
            </a:r>
          </a:p>
        </p:txBody>
      </p:sp>
      <p:sp>
        <p:nvSpPr>
          <p:cNvPr id="39" name="Freeform 95"/>
          <p:cNvSpPr>
            <a:spLocks/>
          </p:cNvSpPr>
          <p:nvPr/>
        </p:nvSpPr>
        <p:spPr bwMode="auto">
          <a:xfrm flipH="1">
            <a:off x="4732002" y="3422362"/>
            <a:ext cx="1318013" cy="85594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alpha val="90000"/>
            </a:schemeClr>
          </a:solidFill>
          <a:ln>
            <a:noFill/>
          </a:ln>
          <a:extLst/>
        </p:spPr>
        <p:txBody>
          <a:bodyPr vert="horz" wrap="square" lIns="93233" tIns="46616" rIns="93233" bIns="46616" numCol="1" anchor="t" anchorCtr="0" compatLnSpc="1">
            <a:prstTxWarp prst="textNoShape">
              <a:avLst/>
            </a:prstTxWarp>
          </a:bodyPr>
          <a:lstStyle/>
          <a:p>
            <a:pPr defTabSz="932239">
              <a:defRPr/>
            </a:pPr>
            <a:endParaRPr lang="en-US" sz="2800" kern="0">
              <a:solidFill>
                <a:srgbClr val="404040"/>
              </a:solidFill>
              <a:latin typeface="Segoe UI"/>
            </a:endParaRPr>
          </a:p>
        </p:txBody>
      </p:sp>
      <p:sp>
        <p:nvSpPr>
          <p:cNvPr id="78" name="Rectangle 77"/>
          <p:cNvSpPr/>
          <p:nvPr/>
        </p:nvSpPr>
        <p:spPr>
          <a:xfrm>
            <a:off x="4899733" y="3959167"/>
            <a:ext cx="904545" cy="1828595"/>
          </a:xfrm>
          <a:prstGeom prst="rect">
            <a:avLst/>
          </a:prstGeom>
        </p:spPr>
        <p:txBody>
          <a:bodyPr wrap="none">
            <a:noAutofit/>
          </a:bodyPr>
          <a:lstStyle/>
          <a:p>
            <a:pPr defTabSz="913376" fontAlgn="base">
              <a:lnSpc>
                <a:spcPct val="120000"/>
              </a:lnSpc>
              <a:spcBef>
                <a:spcPct val="0"/>
              </a:spcBef>
              <a:spcAft>
                <a:spcPct val="0"/>
              </a:spcAft>
            </a:pPr>
            <a:endParaRPr lang="en-US" sz="9998" b="1" kern="0" dirty="0">
              <a:solidFill>
                <a:srgbClr val="404040"/>
              </a:solidFill>
              <a:latin typeface="Segoe UI"/>
            </a:endParaRPr>
          </a:p>
        </p:txBody>
      </p:sp>
      <p:pic>
        <p:nvPicPr>
          <p:cNvPr id="6" name="Picture 5">
            <a:extLst>
              <a:ext uri="{FF2B5EF4-FFF2-40B4-BE49-F238E27FC236}">
                <a16:creationId xmlns:a16="http://schemas.microsoft.com/office/drawing/2014/main" id="{697CCC45-CF69-4CBC-B05E-593317437F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061" y="1345748"/>
            <a:ext cx="4196727" cy="5240791"/>
          </a:xfrm>
          <a:prstGeom prst="rect">
            <a:avLst/>
          </a:prstGeom>
        </p:spPr>
      </p:pic>
      <p:pic>
        <p:nvPicPr>
          <p:cNvPr id="8" name="Picture 7">
            <a:extLst>
              <a:ext uri="{FF2B5EF4-FFF2-40B4-BE49-F238E27FC236}">
                <a16:creationId xmlns:a16="http://schemas.microsoft.com/office/drawing/2014/main" id="{551F8677-B36D-4748-9750-0BC5911863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0518" y="1314015"/>
            <a:ext cx="6487759" cy="5176298"/>
          </a:xfrm>
          <a:prstGeom prst="rect">
            <a:avLst/>
          </a:prstGeom>
        </p:spPr>
      </p:pic>
    </p:spTree>
    <p:extLst>
      <p:ext uri="{BB962C8B-B14F-4D97-AF65-F5344CB8AC3E}">
        <p14:creationId xmlns:p14="http://schemas.microsoft.com/office/powerpoint/2010/main" val="3748084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s://docs.microsoft.com/en-us/azure/monitoring-and-diagnostics/media/monitoring-overview/monitoring-products-overview.png">
            <a:extLst>
              <a:ext uri="{FF2B5EF4-FFF2-40B4-BE49-F238E27FC236}">
                <a16:creationId xmlns:a16="http://schemas.microsoft.com/office/drawing/2014/main" id="{73485803-A1BD-441B-8525-D47926C3A8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663" y="167055"/>
            <a:ext cx="10627015" cy="6401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318786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bwMode="auto">
          <a:xfrm>
            <a:off x="2454" y="487"/>
            <a:ext cx="12187096" cy="6857027"/>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23" tIns="45711" rIns="91423" bIns="45711" numCol="1" rtlCol="0" anchor="ctr" anchorCtr="0" compatLnSpc="1">
            <a:prstTxWarp prst="textNoShape">
              <a:avLst/>
            </a:prstTxWarp>
          </a:bodyPr>
          <a:lstStyle/>
          <a:p>
            <a:pPr algn="ctr" defTabSz="913924" fontAlgn="base">
              <a:lnSpc>
                <a:spcPct val="90000"/>
              </a:lnSpc>
              <a:spcBef>
                <a:spcPct val="0"/>
              </a:spcBef>
              <a:spcAft>
                <a:spcPct val="0"/>
              </a:spcAft>
            </a:pPr>
            <a:endParaRPr lang="en-US" sz="2000" spc="-50" dirty="0">
              <a:solidFill>
                <a:srgbClr val="404040"/>
              </a:solidFill>
              <a:latin typeface="Segoe UI"/>
            </a:endParaRPr>
          </a:p>
        </p:txBody>
      </p:sp>
      <p:pic>
        <p:nvPicPr>
          <p:cNvPr id="289" name="Picture 288"/>
          <p:cNvPicPr>
            <a:picLocks noChangeAspect="1"/>
          </p:cNvPicPr>
          <p:nvPr/>
        </p:nvPicPr>
        <p:blipFill>
          <a:blip r:embed="rId3"/>
          <a:stretch>
            <a:fillRect/>
          </a:stretch>
        </p:blipFill>
        <p:spPr>
          <a:xfrm>
            <a:off x="3316506" y="5611485"/>
            <a:ext cx="2016197" cy="1246765"/>
          </a:xfrm>
          <a:prstGeom prst="rect">
            <a:avLst/>
          </a:prstGeom>
        </p:spPr>
      </p:pic>
      <p:sp>
        <p:nvSpPr>
          <p:cNvPr id="74" name="Bent Arrow 73"/>
          <p:cNvSpPr/>
          <p:nvPr/>
        </p:nvSpPr>
        <p:spPr bwMode="auto">
          <a:xfrm>
            <a:off x="1001800" y="2559035"/>
            <a:ext cx="2779785" cy="3374686"/>
          </a:xfrm>
          <a:prstGeom prst="bentArrow">
            <a:avLst/>
          </a:prstGeom>
          <a:solidFill>
            <a:schemeClr val="bg1">
              <a:alpha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lnSpc>
                <a:spcPct val="90000"/>
              </a:lnSpc>
              <a:spcBef>
                <a:spcPct val="0"/>
              </a:spcBef>
              <a:spcAft>
                <a:spcPct val="0"/>
              </a:spcAft>
            </a:pPr>
            <a:endParaRPr lang="en-US" sz="2000" spc="-50" dirty="0">
              <a:solidFill>
                <a:srgbClr val="404040"/>
              </a:solidFill>
              <a:latin typeface="Segoe UI"/>
            </a:endParaRPr>
          </a:p>
        </p:txBody>
      </p:sp>
      <p:sp>
        <p:nvSpPr>
          <p:cNvPr id="2" name="Title 1"/>
          <p:cNvSpPr>
            <a:spLocks noGrp="1"/>
          </p:cNvSpPr>
          <p:nvPr>
            <p:ph type="title"/>
          </p:nvPr>
        </p:nvSpPr>
        <p:spPr>
          <a:xfrm>
            <a:off x="180394" y="175236"/>
            <a:ext cx="11655840" cy="899537"/>
          </a:xfrm>
        </p:spPr>
        <p:txBody>
          <a:bodyPr/>
          <a:lstStyle/>
          <a:p>
            <a:r>
              <a:rPr lang="en-US" sz="4705" dirty="0">
                <a:solidFill>
                  <a:schemeClr val="tx1"/>
                </a:solidFill>
              </a:rPr>
              <a:t>What is Application Insights?</a:t>
            </a:r>
          </a:p>
        </p:txBody>
      </p:sp>
      <p:sp>
        <p:nvSpPr>
          <p:cNvPr id="38" name="Freeform 95"/>
          <p:cNvSpPr>
            <a:spLocks/>
          </p:cNvSpPr>
          <p:nvPr/>
        </p:nvSpPr>
        <p:spPr bwMode="auto">
          <a:xfrm flipH="1">
            <a:off x="3559787" y="3095673"/>
            <a:ext cx="1493240" cy="96974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7DCF2">
              <a:alpha val="95000"/>
            </a:srgbClr>
          </a:solidFill>
          <a:ln>
            <a:noFill/>
          </a:ln>
          <a:extLst/>
        </p:spPr>
        <p:txBody>
          <a:bodyPr vert="horz" wrap="square" lIns="93233" tIns="46616" rIns="93233" bIns="46616" numCol="1" anchor="t" anchorCtr="0" compatLnSpc="1">
            <a:prstTxWarp prst="textNoShape">
              <a:avLst/>
            </a:prstTxWarp>
          </a:bodyPr>
          <a:lstStyle/>
          <a:p>
            <a:pPr defTabSz="932239">
              <a:defRPr/>
            </a:pPr>
            <a:endParaRPr lang="en-US" sz="2800" kern="0">
              <a:solidFill>
                <a:srgbClr val="404040"/>
              </a:solidFill>
              <a:latin typeface="Segoe UI"/>
            </a:endParaRPr>
          </a:p>
        </p:txBody>
      </p:sp>
      <p:sp>
        <p:nvSpPr>
          <p:cNvPr id="39" name="Freeform 95"/>
          <p:cNvSpPr>
            <a:spLocks/>
          </p:cNvSpPr>
          <p:nvPr/>
        </p:nvSpPr>
        <p:spPr bwMode="auto">
          <a:xfrm flipH="1">
            <a:off x="4732002" y="3422362"/>
            <a:ext cx="1318013" cy="85594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alpha val="90000"/>
            </a:schemeClr>
          </a:solidFill>
          <a:ln>
            <a:noFill/>
          </a:ln>
          <a:extLst/>
        </p:spPr>
        <p:txBody>
          <a:bodyPr vert="horz" wrap="square" lIns="93233" tIns="46616" rIns="93233" bIns="46616" numCol="1" anchor="t" anchorCtr="0" compatLnSpc="1">
            <a:prstTxWarp prst="textNoShape">
              <a:avLst/>
            </a:prstTxWarp>
          </a:bodyPr>
          <a:lstStyle/>
          <a:p>
            <a:pPr defTabSz="932239">
              <a:defRPr/>
            </a:pPr>
            <a:endParaRPr lang="en-US" sz="2800" kern="0">
              <a:solidFill>
                <a:srgbClr val="404040"/>
              </a:solidFill>
              <a:latin typeface="Segoe UI"/>
            </a:endParaRPr>
          </a:p>
        </p:txBody>
      </p:sp>
      <p:pic>
        <p:nvPicPr>
          <p:cNvPr id="72" name="Picture 71"/>
          <p:cNvPicPr>
            <a:picLocks noChangeAspect="1"/>
          </p:cNvPicPr>
          <p:nvPr/>
        </p:nvPicPr>
        <p:blipFill rotWithShape="1">
          <a:blip r:embed="rId4"/>
          <a:srcRect l="11266" b="33156"/>
          <a:stretch/>
        </p:blipFill>
        <p:spPr>
          <a:xfrm>
            <a:off x="2452" y="3971848"/>
            <a:ext cx="4441732" cy="2885665"/>
          </a:xfrm>
          <a:prstGeom prst="rect">
            <a:avLst/>
          </a:prstGeom>
        </p:spPr>
      </p:pic>
      <p:sp>
        <p:nvSpPr>
          <p:cNvPr id="73" name="Rectangle 72"/>
          <p:cNvSpPr/>
          <p:nvPr/>
        </p:nvSpPr>
        <p:spPr>
          <a:xfrm>
            <a:off x="1591591" y="1550798"/>
            <a:ext cx="3009473" cy="976839"/>
          </a:xfrm>
          <a:prstGeom prst="rect">
            <a:avLst/>
          </a:prstGeom>
        </p:spPr>
        <p:txBody>
          <a:bodyPr wrap="square">
            <a:spAutoFit/>
          </a:bodyPr>
          <a:lstStyle/>
          <a:p>
            <a:pPr defTabSz="914367">
              <a:lnSpc>
                <a:spcPct val="120000"/>
              </a:lnSpc>
            </a:pPr>
            <a:r>
              <a:rPr lang="en-US" sz="1600" spc="30" dirty="0">
                <a:solidFill>
                  <a:srgbClr val="404040"/>
                </a:solidFill>
                <a:latin typeface="Segoe UI"/>
              </a:rPr>
              <a:t>Telemetry is collected at each</a:t>
            </a:r>
            <a:r>
              <a:rPr lang="en-US" sz="1600" dirty="0">
                <a:solidFill>
                  <a:srgbClr val="404040"/>
                </a:solidFill>
                <a:latin typeface="Segoe UI"/>
              </a:rPr>
              <a:t> </a:t>
            </a:r>
            <a:r>
              <a:rPr lang="en-US" sz="1600" spc="-30" dirty="0">
                <a:solidFill>
                  <a:srgbClr val="404040"/>
                </a:solidFill>
                <a:latin typeface="Segoe UI"/>
              </a:rPr>
              <a:t>tier: mobile applications, server</a:t>
            </a:r>
            <a:r>
              <a:rPr lang="en-US" sz="1600" dirty="0">
                <a:solidFill>
                  <a:srgbClr val="404040"/>
                </a:solidFill>
                <a:latin typeface="Segoe UI"/>
              </a:rPr>
              <a:t> applications and browser</a:t>
            </a:r>
          </a:p>
        </p:txBody>
      </p:sp>
      <p:sp>
        <p:nvSpPr>
          <p:cNvPr id="75" name="Rectangle 74"/>
          <p:cNvSpPr/>
          <p:nvPr/>
        </p:nvSpPr>
        <p:spPr>
          <a:xfrm>
            <a:off x="821487" y="1078676"/>
            <a:ext cx="904545" cy="1828595"/>
          </a:xfrm>
          <a:prstGeom prst="rect">
            <a:avLst/>
          </a:prstGeom>
        </p:spPr>
        <p:txBody>
          <a:bodyPr wrap="none">
            <a:noAutofit/>
          </a:bodyPr>
          <a:lstStyle/>
          <a:p>
            <a:pPr defTabSz="913376" fontAlgn="base">
              <a:lnSpc>
                <a:spcPct val="120000"/>
              </a:lnSpc>
              <a:spcBef>
                <a:spcPct val="0"/>
              </a:spcBef>
              <a:spcAft>
                <a:spcPct val="0"/>
              </a:spcAft>
            </a:pPr>
            <a:r>
              <a:rPr lang="en-US" sz="9998" b="1" kern="0" dirty="0">
                <a:solidFill>
                  <a:srgbClr val="404040"/>
                </a:solidFill>
                <a:latin typeface="Segoe UI"/>
              </a:rPr>
              <a:t>1</a:t>
            </a:r>
          </a:p>
        </p:txBody>
      </p:sp>
      <p:sp>
        <p:nvSpPr>
          <p:cNvPr id="77" name="Rectangle 76"/>
          <p:cNvSpPr/>
          <p:nvPr/>
        </p:nvSpPr>
        <p:spPr>
          <a:xfrm>
            <a:off x="5726979" y="4440812"/>
            <a:ext cx="3360093" cy="976839"/>
          </a:xfrm>
          <a:prstGeom prst="rect">
            <a:avLst/>
          </a:prstGeom>
        </p:spPr>
        <p:txBody>
          <a:bodyPr wrap="square">
            <a:spAutoFit/>
          </a:bodyPr>
          <a:lstStyle/>
          <a:p>
            <a:pPr defTabSz="932563">
              <a:lnSpc>
                <a:spcPct val="120000"/>
              </a:lnSpc>
            </a:pPr>
            <a:r>
              <a:rPr lang="en-US" sz="1600" dirty="0">
                <a:solidFill>
                  <a:srgbClr val="404040"/>
                </a:solidFill>
                <a:latin typeface="Segoe UI"/>
              </a:rPr>
              <a:t>Telemetry arrives in the Application Insights service in the cloud where it is processed &amp; stored</a:t>
            </a:r>
          </a:p>
        </p:txBody>
      </p:sp>
      <p:sp>
        <p:nvSpPr>
          <p:cNvPr id="109" name="Rectangle 108"/>
          <p:cNvSpPr/>
          <p:nvPr/>
        </p:nvSpPr>
        <p:spPr>
          <a:xfrm>
            <a:off x="8269608" y="678503"/>
            <a:ext cx="3382208" cy="845689"/>
          </a:xfrm>
          <a:prstGeom prst="rect">
            <a:avLst/>
          </a:prstGeom>
        </p:spPr>
        <p:txBody>
          <a:bodyPr wrap="square">
            <a:spAutoFit/>
          </a:bodyPr>
          <a:lstStyle/>
          <a:p>
            <a:pPr defTabSz="914367"/>
            <a:r>
              <a:rPr lang="en-US" sz="1600" dirty="0">
                <a:solidFill>
                  <a:srgbClr val="404040"/>
                </a:solidFill>
                <a:latin typeface="Segoe UI"/>
              </a:rPr>
              <a:t>Get a 360° view of the application including availability, performance and usage patterns</a:t>
            </a:r>
          </a:p>
        </p:txBody>
      </p:sp>
      <p:sp>
        <p:nvSpPr>
          <p:cNvPr id="110" name="Rectangle 109"/>
          <p:cNvSpPr/>
          <p:nvPr/>
        </p:nvSpPr>
        <p:spPr>
          <a:xfrm>
            <a:off x="7432840" y="82575"/>
            <a:ext cx="904545" cy="1828595"/>
          </a:xfrm>
          <a:prstGeom prst="rect">
            <a:avLst/>
          </a:prstGeom>
        </p:spPr>
        <p:txBody>
          <a:bodyPr wrap="none">
            <a:noAutofit/>
          </a:bodyPr>
          <a:lstStyle/>
          <a:p>
            <a:pPr defTabSz="913376" fontAlgn="base">
              <a:lnSpc>
                <a:spcPct val="120000"/>
              </a:lnSpc>
              <a:spcBef>
                <a:spcPct val="0"/>
              </a:spcBef>
              <a:spcAft>
                <a:spcPct val="0"/>
              </a:spcAft>
            </a:pPr>
            <a:r>
              <a:rPr lang="en-US" sz="9998" b="1" kern="0" dirty="0">
                <a:solidFill>
                  <a:srgbClr val="404040"/>
                </a:solidFill>
                <a:latin typeface="Segoe UI"/>
              </a:rPr>
              <a:t>3</a:t>
            </a:r>
          </a:p>
        </p:txBody>
      </p:sp>
      <p:sp>
        <p:nvSpPr>
          <p:cNvPr id="115" name="Right Arrow 114"/>
          <p:cNvSpPr/>
          <p:nvPr/>
        </p:nvSpPr>
        <p:spPr bwMode="auto">
          <a:xfrm>
            <a:off x="6008314" y="2625374"/>
            <a:ext cx="2162499" cy="1245354"/>
          </a:xfrm>
          <a:prstGeom prst="rightArrow">
            <a:avLst/>
          </a:pr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lnSpc>
                <a:spcPct val="90000"/>
              </a:lnSpc>
              <a:spcBef>
                <a:spcPct val="0"/>
              </a:spcBef>
              <a:spcAft>
                <a:spcPct val="0"/>
              </a:spcAft>
            </a:pPr>
            <a:endParaRPr lang="en-US" sz="2000" spc="-50" dirty="0">
              <a:solidFill>
                <a:srgbClr val="404040"/>
              </a:solidFill>
              <a:latin typeface="Segoe UI"/>
            </a:endParaRPr>
          </a:p>
        </p:txBody>
      </p:sp>
      <p:sp>
        <p:nvSpPr>
          <p:cNvPr id="40" name="Freeform 95"/>
          <p:cNvSpPr>
            <a:spLocks/>
          </p:cNvSpPr>
          <p:nvPr/>
        </p:nvSpPr>
        <p:spPr bwMode="auto">
          <a:xfrm flipH="1">
            <a:off x="4192757" y="2060384"/>
            <a:ext cx="2542915" cy="165142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4EC1EA">
              <a:alpha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33" tIns="46616" rIns="93233" bIns="46616" numCol="1" anchor="ctr" anchorCtr="0" compatLnSpc="1">
            <a:prstTxWarp prst="textNoShape">
              <a:avLst/>
            </a:prstTxWarp>
          </a:bodyPr>
          <a:lstStyle/>
          <a:p>
            <a:pPr algn="ctr" defTabSz="932239">
              <a:defRPr/>
            </a:pPr>
            <a:endParaRPr lang="en-US" sz="2400" kern="0" dirty="0">
              <a:solidFill>
                <a:srgbClr val="404040"/>
              </a:solidFill>
              <a:latin typeface="Segoe UI"/>
            </a:endParaRPr>
          </a:p>
        </p:txBody>
      </p:sp>
      <p:grpSp>
        <p:nvGrpSpPr>
          <p:cNvPr id="51" name="Group 50"/>
          <p:cNvGrpSpPr/>
          <p:nvPr/>
        </p:nvGrpSpPr>
        <p:grpSpPr>
          <a:xfrm>
            <a:off x="7983556" y="4513316"/>
            <a:ext cx="4205993" cy="2344198"/>
            <a:chOff x="7982235" y="4513470"/>
            <a:chExt cx="4206590" cy="2344530"/>
          </a:xfrm>
        </p:grpSpPr>
        <p:sp>
          <p:nvSpPr>
            <p:cNvPr id="52" name="Freeform 6"/>
            <p:cNvSpPr>
              <a:spLocks/>
            </p:cNvSpPr>
            <p:nvPr/>
          </p:nvSpPr>
          <p:spPr bwMode="auto">
            <a:xfrm>
              <a:off x="9044055" y="4513470"/>
              <a:ext cx="2889003" cy="1639233"/>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4" name="Freeform 5"/>
            <p:cNvSpPr>
              <a:spLocks/>
            </p:cNvSpPr>
            <p:nvPr/>
          </p:nvSpPr>
          <p:spPr bwMode="auto">
            <a:xfrm>
              <a:off x="9036305" y="5273020"/>
              <a:ext cx="2859939" cy="995941"/>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5" name="Freeform 7"/>
            <p:cNvSpPr>
              <a:spLocks/>
            </p:cNvSpPr>
            <p:nvPr/>
          </p:nvSpPr>
          <p:spPr bwMode="auto">
            <a:xfrm>
              <a:off x="9049867" y="5703174"/>
              <a:ext cx="2846375" cy="773113"/>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6" name="Freeform 8"/>
            <p:cNvSpPr>
              <a:spLocks/>
            </p:cNvSpPr>
            <p:nvPr/>
          </p:nvSpPr>
          <p:spPr bwMode="auto">
            <a:xfrm>
              <a:off x="7982235" y="6361967"/>
              <a:ext cx="2123640" cy="496033"/>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7" name="Freeform 9"/>
            <p:cNvSpPr>
              <a:spLocks/>
            </p:cNvSpPr>
            <p:nvPr/>
          </p:nvSpPr>
          <p:spPr bwMode="auto">
            <a:xfrm>
              <a:off x="8954924" y="6119764"/>
              <a:ext cx="3233901" cy="738236"/>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8" name="Freeform 10"/>
            <p:cNvSpPr>
              <a:spLocks/>
            </p:cNvSpPr>
            <p:nvPr/>
          </p:nvSpPr>
          <p:spPr bwMode="auto">
            <a:xfrm>
              <a:off x="10138814" y="6119763"/>
              <a:ext cx="1141262" cy="602602"/>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9" name="Freeform 11"/>
            <p:cNvSpPr>
              <a:spLocks/>
            </p:cNvSpPr>
            <p:nvPr/>
          </p:nvSpPr>
          <p:spPr bwMode="auto">
            <a:xfrm>
              <a:off x="10198882" y="5569477"/>
              <a:ext cx="631667" cy="575475"/>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0" name="Freeform 12"/>
            <p:cNvSpPr>
              <a:spLocks/>
            </p:cNvSpPr>
            <p:nvPr/>
          </p:nvSpPr>
          <p:spPr bwMode="auto">
            <a:xfrm>
              <a:off x="10443023" y="5718675"/>
              <a:ext cx="532847" cy="426278"/>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1" name="Freeform 13"/>
            <p:cNvSpPr>
              <a:spLocks/>
            </p:cNvSpPr>
            <p:nvPr/>
          </p:nvSpPr>
          <p:spPr bwMode="auto">
            <a:xfrm>
              <a:off x="9867547" y="5623730"/>
              <a:ext cx="575475" cy="924248"/>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2" name="Freeform 14"/>
            <p:cNvSpPr>
              <a:spLocks/>
            </p:cNvSpPr>
            <p:nvPr/>
          </p:nvSpPr>
          <p:spPr bwMode="auto">
            <a:xfrm>
              <a:off x="10443023" y="5927939"/>
              <a:ext cx="577413" cy="217014"/>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3" name="Freeform 15"/>
            <p:cNvSpPr>
              <a:spLocks/>
            </p:cNvSpPr>
            <p:nvPr/>
          </p:nvSpPr>
          <p:spPr bwMode="auto">
            <a:xfrm>
              <a:off x="10034183" y="6144953"/>
              <a:ext cx="408839" cy="515409"/>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4" name="Freeform 16"/>
            <p:cNvSpPr>
              <a:spLocks/>
            </p:cNvSpPr>
            <p:nvPr/>
          </p:nvSpPr>
          <p:spPr bwMode="auto">
            <a:xfrm>
              <a:off x="10183381" y="6144953"/>
              <a:ext cx="837055" cy="577413"/>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5" name="Freeform 17"/>
            <p:cNvSpPr>
              <a:spLocks/>
            </p:cNvSpPr>
            <p:nvPr/>
          </p:nvSpPr>
          <p:spPr bwMode="auto">
            <a:xfrm>
              <a:off x="10187256" y="6476288"/>
              <a:ext cx="1772929" cy="381712"/>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6" name="Rectangle 18"/>
            <p:cNvSpPr>
              <a:spLocks noChangeArrowheads="1"/>
            </p:cNvSpPr>
            <p:nvPr/>
          </p:nvSpPr>
          <p:spPr bwMode="auto">
            <a:xfrm>
              <a:off x="9125436" y="6412346"/>
              <a:ext cx="147260" cy="44565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7" name="Freeform 19"/>
            <p:cNvSpPr>
              <a:spLocks/>
            </p:cNvSpPr>
            <p:nvPr/>
          </p:nvSpPr>
          <p:spPr bwMode="auto">
            <a:xfrm>
              <a:off x="8592587" y="6484037"/>
              <a:ext cx="147260" cy="373962"/>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8" name="Freeform 20"/>
            <p:cNvSpPr>
              <a:spLocks/>
            </p:cNvSpPr>
            <p:nvPr/>
          </p:nvSpPr>
          <p:spPr bwMode="auto">
            <a:xfrm>
              <a:off x="8770849" y="6125577"/>
              <a:ext cx="145321" cy="732423"/>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9" name="Freeform 21"/>
            <p:cNvSpPr>
              <a:spLocks/>
            </p:cNvSpPr>
            <p:nvPr/>
          </p:nvSpPr>
          <p:spPr bwMode="auto">
            <a:xfrm>
              <a:off x="8947174" y="5800055"/>
              <a:ext cx="149197" cy="105794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70" name="Freeform 22"/>
            <p:cNvSpPr>
              <a:spLocks/>
            </p:cNvSpPr>
            <p:nvPr/>
          </p:nvSpPr>
          <p:spPr bwMode="auto">
            <a:xfrm>
              <a:off x="9303697" y="6137202"/>
              <a:ext cx="147260" cy="720798"/>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71" name="Freeform 23"/>
            <p:cNvSpPr>
              <a:spLocks/>
            </p:cNvSpPr>
            <p:nvPr/>
          </p:nvSpPr>
          <p:spPr bwMode="auto">
            <a:xfrm>
              <a:off x="8236064" y="6499538"/>
              <a:ext cx="149197" cy="358461"/>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76" name="Freeform 24"/>
            <p:cNvSpPr>
              <a:spLocks/>
            </p:cNvSpPr>
            <p:nvPr/>
          </p:nvSpPr>
          <p:spPr bwMode="auto">
            <a:xfrm>
              <a:off x="8416264" y="5910499"/>
              <a:ext cx="145321" cy="947500"/>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grpSp>
      <p:sp>
        <p:nvSpPr>
          <p:cNvPr id="78" name="Rectangle 77"/>
          <p:cNvSpPr/>
          <p:nvPr/>
        </p:nvSpPr>
        <p:spPr>
          <a:xfrm>
            <a:off x="4899733" y="3959167"/>
            <a:ext cx="904545" cy="1828595"/>
          </a:xfrm>
          <a:prstGeom prst="rect">
            <a:avLst/>
          </a:prstGeom>
        </p:spPr>
        <p:txBody>
          <a:bodyPr wrap="none">
            <a:noAutofit/>
          </a:bodyPr>
          <a:lstStyle/>
          <a:p>
            <a:pPr defTabSz="913376" fontAlgn="base">
              <a:lnSpc>
                <a:spcPct val="120000"/>
              </a:lnSpc>
              <a:spcBef>
                <a:spcPct val="0"/>
              </a:spcBef>
              <a:spcAft>
                <a:spcPct val="0"/>
              </a:spcAft>
            </a:pPr>
            <a:r>
              <a:rPr lang="en-US" sz="9998" b="1" kern="0" dirty="0">
                <a:solidFill>
                  <a:srgbClr val="404040"/>
                </a:solidFill>
                <a:latin typeface="Segoe UI"/>
              </a:rPr>
              <a:t>2</a:t>
            </a:r>
          </a:p>
        </p:txBody>
      </p:sp>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8455" y="2570083"/>
            <a:ext cx="2172803" cy="1715370"/>
          </a:xfrm>
          <a:prstGeom prst="rect">
            <a:avLst/>
          </a:prstGeom>
        </p:spPr>
      </p:pic>
      <p:grpSp>
        <p:nvGrpSpPr>
          <p:cNvPr id="114" name="Group 113"/>
          <p:cNvGrpSpPr/>
          <p:nvPr/>
        </p:nvGrpSpPr>
        <p:grpSpPr>
          <a:xfrm>
            <a:off x="8271957" y="1781181"/>
            <a:ext cx="3675680" cy="2929626"/>
            <a:chOff x="8238220" y="2114321"/>
            <a:chExt cx="3676201" cy="2930041"/>
          </a:xfrm>
        </p:grpSpPr>
        <p:pic>
          <p:nvPicPr>
            <p:cNvPr id="113" name="Picture 112"/>
            <p:cNvPicPr>
              <a:picLocks noChangeAspect="1"/>
            </p:cNvPicPr>
            <p:nvPr/>
          </p:nvPicPr>
          <p:blipFill>
            <a:blip r:embed="rId6"/>
            <a:stretch>
              <a:fillRect/>
            </a:stretch>
          </p:blipFill>
          <p:spPr>
            <a:xfrm>
              <a:off x="10498181" y="2736060"/>
              <a:ext cx="1416240" cy="2308302"/>
            </a:xfrm>
            <a:prstGeom prst="rect">
              <a:avLst/>
            </a:prstGeom>
          </p:spPr>
        </p:pic>
        <p:pic>
          <p:nvPicPr>
            <p:cNvPr id="112" name="Picture 111"/>
            <p:cNvPicPr>
              <a:picLocks noChangeAspect="1"/>
            </p:cNvPicPr>
            <p:nvPr/>
          </p:nvPicPr>
          <p:blipFill>
            <a:blip r:embed="rId7"/>
            <a:stretch>
              <a:fillRect/>
            </a:stretch>
          </p:blipFill>
          <p:spPr>
            <a:xfrm>
              <a:off x="9369661" y="2425191"/>
              <a:ext cx="1406394" cy="2300288"/>
            </a:xfrm>
            <a:prstGeom prst="rect">
              <a:avLst/>
            </a:prstGeom>
          </p:spPr>
        </p:pic>
        <p:pic>
          <p:nvPicPr>
            <p:cNvPr id="111" name="Picture 110"/>
            <p:cNvPicPr>
              <a:picLocks noChangeAspect="1"/>
            </p:cNvPicPr>
            <p:nvPr/>
          </p:nvPicPr>
          <p:blipFill>
            <a:blip r:embed="rId8"/>
            <a:stretch>
              <a:fillRect/>
            </a:stretch>
          </p:blipFill>
          <p:spPr>
            <a:xfrm>
              <a:off x="8238220" y="2114321"/>
              <a:ext cx="1409315" cy="2300288"/>
            </a:xfrm>
            <a:prstGeom prst="rect">
              <a:avLst/>
            </a:prstGeom>
          </p:spPr>
        </p:pic>
      </p:grpSp>
    </p:spTree>
    <p:extLst>
      <p:ext uri="{BB962C8B-B14F-4D97-AF65-F5344CB8AC3E}">
        <p14:creationId xmlns:p14="http://schemas.microsoft.com/office/powerpoint/2010/main" val="1172188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804523" y="1000502"/>
            <a:ext cx="637486" cy="819957"/>
            <a:chOff x="5744168" y="721753"/>
            <a:chExt cx="637576" cy="820073"/>
          </a:xfrm>
        </p:grpSpPr>
        <p:sp>
          <p:nvSpPr>
            <p:cNvPr id="485" name="Oval 484"/>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6" name="TextBox 485"/>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1</a:t>
              </a:r>
            </a:p>
          </p:txBody>
        </p:sp>
      </p:grpSp>
      <p:sp>
        <p:nvSpPr>
          <p:cNvPr id="2" name="Title 1"/>
          <p:cNvSpPr>
            <a:spLocks noGrp="1"/>
          </p:cNvSpPr>
          <p:nvPr>
            <p:ph type="title" idx="4294967295"/>
          </p:nvPr>
        </p:nvSpPr>
        <p:spPr>
          <a:xfrm>
            <a:off x="536575" y="288925"/>
            <a:ext cx="11655425" cy="900113"/>
          </a:xfrm>
          <a:prstGeom prst="rect">
            <a:avLst/>
          </a:prstGeom>
        </p:spPr>
        <p:txBody>
          <a:bodyPr/>
          <a:lstStyle/>
          <a:p>
            <a:r>
              <a:rPr lang="en-US" dirty="0">
                <a:solidFill>
                  <a:schemeClr val="tx1"/>
                </a:solidFill>
              </a:rPr>
              <a:t>Sources of Telemetry</a:t>
            </a:r>
          </a:p>
        </p:txBody>
      </p:sp>
      <p:sp>
        <p:nvSpPr>
          <p:cNvPr id="377" name="Rounded Rectangle 376"/>
          <p:cNvSpPr/>
          <p:nvPr/>
        </p:nvSpPr>
        <p:spPr bwMode="auto">
          <a:xfrm>
            <a:off x="3850512" y="5178205"/>
            <a:ext cx="2517571" cy="922476"/>
          </a:xfrm>
          <a:prstGeom prst="roundRect">
            <a:avLst>
              <a:gd name="adj" fmla="val 0"/>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5"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infrastructure</a:t>
            </a:r>
          </a:p>
        </p:txBody>
      </p:sp>
      <p:sp>
        <p:nvSpPr>
          <p:cNvPr id="378" name="Rectangle 377"/>
          <p:cNvSpPr/>
          <p:nvPr/>
        </p:nvSpPr>
        <p:spPr bwMode="auto">
          <a:xfrm>
            <a:off x="3850512" y="4542555"/>
            <a:ext cx="2517571" cy="554884"/>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5"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platform</a:t>
            </a:r>
          </a:p>
        </p:txBody>
      </p:sp>
      <p:sp>
        <p:nvSpPr>
          <p:cNvPr id="381" name="Rectangle 380"/>
          <p:cNvSpPr/>
          <p:nvPr/>
        </p:nvSpPr>
        <p:spPr bwMode="auto">
          <a:xfrm>
            <a:off x="3850511" y="3123893"/>
            <a:ext cx="2517570" cy="1337893"/>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5"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app</a:t>
            </a:r>
          </a:p>
        </p:txBody>
      </p:sp>
      <p:grpSp>
        <p:nvGrpSpPr>
          <p:cNvPr id="11" name="Group 10"/>
          <p:cNvGrpSpPr/>
          <p:nvPr/>
        </p:nvGrpSpPr>
        <p:grpSpPr>
          <a:xfrm>
            <a:off x="7519962" y="870296"/>
            <a:ext cx="4460410" cy="5255166"/>
            <a:chOff x="7394750" y="455559"/>
            <a:chExt cx="4461043" cy="5255911"/>
          </a:xfrm>
        </p:grpSpPr>
        <p:grpSp>
          <p:nvGrpSpPr>
            <p:cNvPr id="4" name="Group 3"/>
            <p:cNvGrpSpPr/>
            <p:nvPr/>
          </p:nvGrpSpPr>
          <p:grpSpPr>
            <a:xfrm>
              <a:off x="7404275" y="455559"/>
              <a:ext cx="3358228" cy="1124763"/>
              <a:chOff x="7590294" y="801789"/>
              <a:chExt cx="3358228" cy="1124763"/>
            </a:xfrm>
          </p:grpSpPr>
          <p:sp>
            <p:nvSpPr>
              <p:cNvPr id="487" name="TextBox 486"/>
              <p:cNvSpPr txBox="1"/>
              <p:nvPr/>
            </p:nvSpPr>
            <p:spPr>
              <a:xfrm>
                <a:off x="7590294" y="801789"/>
                <a:ext cx="3290945" cy="640416"/>
              </a:xfrm>
              <a:prstGeom prst="rect">
                <a:avLst/>
              </a:prstGeom>
              <a:noFill/>
            </p:spPr>
            <p:txBody>
              <a:bodyPr wrap="none" lIns="186494" tIns="149196" rIns="186494" bIns="149196" rtlCol="0">
                <a:spAutoFit/>
              </a:bodyPr>
              <a:lstStyle/>
              <a:p>
                <a:pPr defTabSz="932563">
                  <a:lnSpc>
                    <a:spcPct val="90000"/>
                  </a:lnSpc>
                  <a:defRPr/>
                </a:pPr>
                <a:r>
                  <a:rPr lang="en-US" sz="2400" kern="0" dirty="0">
                    <a:solidFill>
                      <a:srgbClr val="0072C6"/>
                    </a:solidFill>
                    <a:latin typeface="Segoe UI Light"/>
                  </a:rPr>
                  <a:t>Outside-in monitoring</a:t>
                </a:r>
              </a:p>
            </p:txBody>
          </p:sp>
          <p:sp>
            <p:nvSpPr>
              <p:cNvPr id="488" name="TextBox 487"/>
              <p:cNvSpPr txBox="1"/>
              <p:nvPr/>
            </p:nvSpPr>
            <p:spPr>
              <a:xfrm>
                <a:off x="7590294" y="1181979"/>
                <a:ext cx="3358228" cy="744573"/>
              </a:xfrm>
              <a:prstGeom prst="rect">
                <a:avLst/>
              </a:prstGeom>
              <a:noFill/>
            </p:spPr>
            <p:txBody>
              <a:bodyPr wrap="none" lIns="186494" tIns="149196" rIns="186494" bIns="149196" rtlCol="0">
                <a:spAutoFit/>
              </a:bodyPr>
              <a:lstStyle/>
              <a:p>
                <a:pPr defTabSz="932563">
                  <a:lnSpc>
                    <a:spcPct val="90000"/>
                  </a:lnSpc>
                  <a:defRPr/>
                </a:pPr>
                <a:r>
                  <a:rPr lang="en-US" sz="1600" kern="0" dirty="0">
                    <a:solidFill>
                      <a:srgbClr val="404040"/>
                    </a:solidFill>
                    <a:latin typeface="Segoe UI"/>
                  </a:rPr>
                  <a:t>URL pings and web tests from 16</a:t>
                </a:r>
                <a:br>
                  <a:rPr lang="en-US" sz="1600" kern="0" dirty="0">
                    <a:solidFill>
                      <a:srgbClr val="404040"/>
                    </a:solidFill>
                    <a:latin typeface="Segoe UI"/>
                  </a:rPr>
                </a:br>
                <a:r>
                  <a:rPr lang="en-US" sz="1600" kern="0" dirty="0">
                    <a:solidFill>
                      <a:srgbClr val="404040"/>
                    </a:solidFill>
                    <a:latin typeface="Segoe UI"/>
                  </a:rPr>
                  <a:t>global points of presence</a:t>
                </a:r>
              </a:p>
            </p:txBody>
          </p:sp>
        </p:grpSp>
        <p:grpSp>
          <p:nvGrpSpPr>
            <p:cNvPr id="6" name="Group 5"/>
            <p:cNvGrpSpPr/>
            <p:nvPr/>
          </p:nvGrpSpPr>
          <p:grpSpPr>
            <a:xfrm>
              <a:off x="7404275" y="1612334"/>
              <a:ext cx="3606736" cy="907562"/>
              <a:chOff x="7590294" y="2161552"/>
              <a:chExt cx="3606736" cy="907562"/>
            </a:xfrm>
          </p:grpSpPr>
          <p:sp>
            <p:nvSpPr>
              <p:cNvPr id="499" name="TextBox 498"/>
              <p:cNvSpPr txBox="1"/>
              <p:nvPr/>
            </p:nvSpPr>
            <p:spPr>
              <a:xfrm>
                <a:off x="7590294" y="2161552"/>
                <a:ext cx="3526586" cy="640416"/>
              </a:xfrm>
              <a:prstGeom prst="rect">
                <a:avLst/>
              </a:prstGeom>
              <a:noFill/>
            </p:spPr>
            <p:txBody>
              <a:bodyPr wrap="none" lIns="186494" tIns="149196" rIns="186494" bIns="149196" rtlCol="0">
                <a:spAutoFit/>
              </a:bodyPr>
              <a:lstStyle/>
              <a:p>
                <a:pPr defTabSz="932563">
                  <a:lnSpc>
                    <a:spcPct val="90000"/>
                  </a:lnSpc>
                </a:pPr>
                <a:r>
                  <a:rPr lang="en-US" sz="2400" kern="0" dirty="0">
                    <a:solidFill>
                      <a:srgbClr val="0072C6"/>
                    </a:solidFill>
                    <a:latin typeface="Segoe UI Light"/>
                  </a:rPr>
                  <a:t>Observed user behavior</a:t>
                </a:r>
              </a:p>
            </p:txBody>
          </p:sp>
          <p:sp>
            <p:nvSpPr>
              <p:cNvPr id="500" name="TextBox 499"/>
              <p:cNvSpPr txBox="1"/>
              <p:nvPr/>
            </p:nvSpPr>
            <p:spPr>
              <a:xfrm>
                <a:off x="7590294" y="2541742"/>
                <a:ext cx="3606736" cy="527372"/>
              </a:xfrm>
              <a:prstGeom prst="rect">
                <a:avLst/>
              </a:prstGeom>
              <a:noFill/>
            </p:spPr>
            <p:txBody>
              <a:bodyPr wrap="none" lIns="186494" tIns="149196" rIns="186494" bIns="149196" rtlCol="0">
                <a:spAutoFit/>
              </a:bodyPr>
              <a:lstStyle/>
              <a:p>
                <a:pPr defTabSz="932563">
                  <a:lnSpc>
                    <a:spcPct val="90000"/>
                  </a:lnSpc>
                </a:pPr>
                <a:r>
                  <a:rPr lang="en-US" sz="1600" kern="0" dirty="0">
                    <a:solidFill>
                      <a:srgbClr val="404040"/>
                    </a:solidFill>
                    <a:latin typeface="Segoe UI"/>
                  </a:rPr>
                  <a:t>How is the application being used?</a:t>
                </a:r>
              </a:p>
            </p:txBody>
          </p:sp>
        </p:grpSp>
        <p:grpSp>
          <p:nvGrpSpPr>
            <p:cNvPr id="501" name="Group 500"/>
            <p:cNvGrpSpPr/>
            <p:nvPr/>
          </p:nvGrpSpPr>
          <p:grpSpPr>
            <a:xfrm>
              <a:off x="7404275" y="2547510"/>
              <a:ext cx="4103667" cy="1133585"/>
              <a:chOff x="7590294" y="2161552"/>
              <a:chExt cx="4103667" cy="1133585"/>
            </a:xfrm>
          </p:grpSpPr>
          <p:sp>
            <p:nvSpPr>
              <p:cNvPr id="502" name="TextBox 501"/>
              <p:cNvSpPr txBox="1"/>
              <p:nvPr/>
            </p:nvSpPr>
            <p:spPr>
              <a:xfrm>
                <a:off x="7590294" y="2161552"/>
                <a:ext cx="4103667" cy="640416"/>
              </a:xfrm>
              <a:prstGeom prst="rect">
                <a:avLst/>
              </a:prstGeom>
              <a:noFill/>
            </p:spPr>
            <p:txBody>
              <a:bodyPr wrap="none" lIns="186494" tIns="149196" rIns="186494" bIns="149196" rtlCol="0">
                <a:spAutoFit/>
              </a:bodyPr>
              <a:lstStyle/>
              <a:p>
                <a:pPr defTabSz="932563">
                  <a:lnSpc>
                    <a:spcPct val="90000"/>
                  </a:lnSpc>
                </a:pPr>
                <a:r>
                  <a:rPr lang="en-US" sz="2400" kern="0" dirty="0">
                    <a:solidFill>
                      <a:srgbClr val="0072C6"/>
                    </a:solidFill>
                    <a:latin typeface="Segoe UI Light"/>
                  </a:rPr>
                  <a:t>Developer traces and events</a:t>
                </a:r>
              </a:p>
            </p:txBody>
          </p:sp>
          <p:sp>
            <p:nvSpPr>
              <p:cNvPr id="503" name="TextBox 502"/>
              <p:cNvSpPr txBox="1"/>
              <p:nvPr/>
            </p:nvSpPr>
            <p:spPr>
              <a:xfrm>
                <a:off x="7590294" y="2541742"/>
                <a:ext cx="3843981" cy="753395"/>
              </a:xfrm>
              <a:prstGeom prst="rect">
                <a:avLst/>
              </a:prstGeom>
              <a:noFill/>
            </p:spPr>
            <p:txBody>
              <a:bodyPr wrap="none" lIns="186494" tIns="149196" rIns="186494" bIns="149196" rtlCol="0">
                <a:spAutoFit/>
              </a:bodyPr>
              <a:lstStyle/>
              <a:p>
                <a:pPr defTabSz="932563">
                  <a:lnSpc>
                    <a:spcPct val="90000"/>
                  </a:lnSpc>
                </a:pPr>
                <a:r>
                  <a:rPr lang="en-US" sz="1600" kern="0" dirty="0">
                    <a:solidFill>
                      <a:srgbClr val="404040"/>
                    </a:solidFill>
                    <a:latin typeface="Segoe UI"/>
                  </a:rPr>
                  <a:t>Whatever the developer would like to</a:t>
                </a:r>
                <a:br>
                  <a:rPr lang="en-US" sz="1600" kern="0" dirty="0">
                    <a:solidFill>
                      <a:srgbClr val="404040"/>
                    </a:solidFill>
                    <a:latin typeface="Segoe UI"/>
                  </a:rPr>
                </a:br>
                <a:r>
                  <a:rPr lang="en-US" sz="1600" kern="0" dirty="0">
                    <a:solidFill>
                      <a:srgbClr val="404040"/>
                    </a:solidFill>
                    <a:latin typeface="Segoe UI"/>
                  </a:rPr>
                  <a:t>send to Application Insights</a:t>
                </a:r>
              </a:p>
            </p:txBody>
          </p:sp>
        </p:grpSp>
        <p:grpSp>
          <p:nvGrpSpPr>
            <p:cNvPr id="504" name="Group 503"/>
            <p:cNvGrpSpPr/>
            <p:nvPr/>
          </p:nvGrpSpPr>
          <p:grpSpPr>
            <a:xfrm>
              <a:off x="7404275" y="3704285"/>
              <a:ext cx="4451518" cy="1133585"/>
              <a:chOff x="7590294" y="2161552"/>
              <a:chExt cx="4451518" cy="1133585"/>
            </a:xfrm>
          </p:grpSpPr>
          <p:sp>
            <p:nvSpPr>
              <p:cNvPr id="505" name="TextBox 504"/>
              <p:cNvSpPr txBox="1"/>
              <p:nvPr/>
            </p:nvSpPr>
            <p:spPr>
              <a:xfrm>
                <a:off x="7590294" y="2161552"/>
                <a:ext cx="4406634" cy="640416"/>
              </a:xfrm>
              <a:prstGeom prst="rect">
                <a:avLst/>
              </a:prstGeom>
              <a:noFill/>
            </p:spPr>
            <p:txBody>
              <a:bodyPr wrap="none" lIns="186494" tIns="149196" rIns="186494" bIns="149196" rtlCol="0">
                <a:spAutoFit/>
              </a:bodyPr>
              <a:lstStyle/>
              <a:p>
                <a:pPr defTabSz="932563">
                  <a:lnSpc>
                    <a:spcPct val="90000"/>
                  </a:lnSpc>
                </a:pPr>
                <a:r>
                  <a:rPr lang="en-US" sz="2400" kern="0" dirty="0">
                    <a:solidFill>
                      <a:srgbClr val="0072C6"/>
                    </a:solidFill>
                    <a:latin typeface="Segoe UI Light"/>
                  </a:rPr>
                  <a:t>Observed application behavior</a:t>
                </a:r>
              </a:p>
            </p:txBody>
          </p:sp>
          <p:sp>
            <p:nvSpPr>
              <p:cNvPr id="506" name="TextBox 505"/>
              <p:cNvSpPr txBox="1"/>
              <p:nvPr/>
            </p:nvSpPr>
            <p:spPr>
              <a:xfrm>
                <a:off x="7590294" y="2541742"/>
                <a:ext cx="4451518" cy="753395"/>
              </a:xfrm>
              <a:prstGeom prst="rect">
                <a:avLst/>
              </a:prstGeom>
              <a:noFill/>
            </p:spPr>
            <p:txBody>
              <a:bodyPr wrap="none" lIns="186494" tIns="149196" rIns="186494" bIns="149196" rtlCol="0">
                <a:spAutoFit/>
              </a:bodyPr>
              <a:lstStyle/>
              <a:p>
                <a:pPr defTabSz="932563">
                  <a:lnSpc>
                    <a:spcPct val="90000"/>
                  </a:lnSpc>
                </a:pPr>
                <a:r>
                  <a:rPr lang="en-US" sz="1600" kern="0" dirty="0">
                    <a:solidFill>
                      <a:srgbClr val="404040"/>
                    </a:solidFill>
                    <a:latin typeface="Segoe UI"/>
                  </a:rPr>
                  <a:t>No coding required – service dependencies,</a:t>
                </a:r>
                <a:br>
                  <a:rPr lang="en-US" sz="1600" kern="0" dirty="0">
                    <a:solidFill>
                      <a:srgbClr val="404040"/>
                    </a:solidFill>
                    <a:latin typeface="Segoe UI"/>
                  </a:rPr>
                </a:br>
                <a:r>
                  <a:rPr lang="en-US" sz="1600" kern="0" dirty="0">
                    <a:solidFill>
                      <a:srgbClr val="404040"/>
                    </a:solidFill>
                    <a:latin typeface="Segoe UI"/>
                  </a:rPr>
                  <a:t>queries, response time, exceptions, logs, etc.</a:t>
                </a:r>
              </a:p>
            </p:txBody>
          </p:sp>
        </p:grpSp>
        <p:grpSp>
          <p:nvGrpSpPr>
            <p:cNvPr id="507" name="Group 506"/>
            <p:cNvGrpSpPr/>
            <p:nvPr/>
          </p:nvGrpSpPr>
          <p:grpSpPr>
            <a:xfrm>
              <a:off x="7394750" y="4803908"/>
              <a:ext cx="3887261" cy="907562"/>
              <a:chOff x="7590294" y="2161552"/>
              <a:chExt cx="3887261" cy="907562"/>
            </a:xfrm>
          </p:grpSpPr>
          <p:sp>
            <p:nvSpPr>
              <p:cNvPr id="508" name="TextBox 507"/>
              <p:cNvSpPr txBox="1"/>
              <p:nvPr/>
            </p:nvSpPr>
            <p:spPr>
              <a:xfrm>
                <a:off x="7590294" y="2161552"/>
                <a:ext cx="3887261" cy="640416"/>
              </a:xfrm>
              <a:prstGeom prst="rect">
                <a:avLst/>
              </a:prstGeom>
              <a:noFill/>
            </p:spPr>
            <p:txBody>
              <a:bodyPr wrap="none" lIns="186494" tIns="149196" rIns="186494" bIns="149196" rtlCol="0">
                <a:spAutoFit/>
              </a:bodyPr>
              <a:lstStyle/>
              <a:p>
                <a:pPr defTabSz="932563">
                  <a:lnSpc>
                    <a:spcPct val="90000"/>
                  </a:lnSpc>
                </a:pPr>
                <a:r>
                  <a:rPr lang="en-US" sz="2400" kern="0" dirty="0">
                    <a:solidFill>
                      <a:srgbClr val="0072C6"/>
                    </a:solidFill>
                    <a:latin typeface="Segoe UI Light"/>
                  </a:rPr>
                  <a:t>Infrastructure performance</a:t>
                </a:r>
              </a:p>
            </p:txBody>
          </p:sp>
          <p:sp>
            <p:nvSpPr>
              <p:cNvPr id="509" name="TextBox 508"/>
              <p:cNvSpPr txBox="1"/>
              <p:nvPr/>
            </p:nvSpPr>
            <p:spPr>
              <a:xfrm>
                <a:off x="7590294" y="2541742"/>
                <a:ext cx="3122630" cy="527372"/>
              </a:xfrm>
              <a:prstGeom prst="rect">
                <a:avLst/>
              </a:prstGeom>
              <a:noFill/>
            </p:spPr>
            <p:txBody>
              <a:bodyPr wrap="none" lIns="186494" tIns="149196" rIns="186494" bIns="149196" rtlCol="0">
                <a:spAutoFit/>
              </a:bodyPr>
              <a:lstStyle/>
              <a:p>
                <a:pPr defTabSz="932563">
                  <a:lnSpc>
                    <a:spcPct val="90000"/>
                  </a:lnSpc>
                </a:pPr>
                <a:r>
                  <a:rPr lang="en-US" sz="1600" kern="0" dirty="0">
                    <a:solidFill>
                      <a:srgbClr val="404040"/>
                    </a:solidFill>
                    <a:latin typeface="Segoe UI"/>
                  </a:rPr>
                  <a:t>System performance counters</a:t>
                </a:r>
              </a:p>
            </p:txBody>
          </p:sp>
        </p:grpSp>
      </p:grpSp>
      <p:grpSp>
        <p:nvGrpSpPr>
          <p:cNvPr id="673" name="Group 672"/>
          <p:cNvGrpSpPr/>
          <p:nvPr/>
        </p:nvGrpSpPr>
        <p:grpSpPr>
          <a:xfrm>
            <a:off x="755019" y="1338334"/>
            <a:ext cx="2775388" cy="4743299"/>
            <a:chOff x="476448" y="1519013"/>
            <a:chExt cx="2775781" cy="4743972"/>
          </a:xfrm>
        </p:grpSpPr>
        <p:cxnSp>
          <p:nvCxnSpPr>
            <p:cNvPr id="672" name="Straight Connector 671"/>
            <p:cNvCxnSpPr/>
            <p:nvPr/>
          </p:nvCxnSpPr>
          <p:spPr>
            <a:xfrm>
              <a:off x="2397606" y="4815585"/>
              <a:ext cx="0" cy="667640"/>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0" name="Straight Connector 659"/>
            <p:cNvCxnSpPr/>
            <p:nvPr/>
          </p:nvCxnSpPr>
          <p:spPr>
            <a:xfrm>
              <a:off x="2486506" y="4145660"/>
              <a:ext cx="0" cy="667640"/>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4" name="Straight Connector 653"/>
            <p:cNvCxnSpPr/>
            <p:nvPr/>
          </p:nvCxnSpPr>
          <p:spPr>
            <a:xfrm>
              <a:off x="1241276" y="4145660"/>
              <a:ext cx="0" cy="1113939"/>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9" name="Right Arrow 648"/>
            <p:cNvSpPr/>
            <p:nvPr/>
          </p:nvSpPr>
          <p:spPr bwMode="auto">
            <a:xfrm>
              <a:off x="1266906" y="3320791"/>
              <a:ext cx="793996" cy="457252"/>
            </a:xfrm>
            <a:prstGeom prst="rightArrow">
              <a:avLst/>
            </a:prstGeom>
            <a:solidFill>
              <a:schemeClr val="bg2">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lnSpc>
                  <a:spcPct val="90000"/>
                </a:lnSpc>
                <a:spcBef>
                  <a:spcPct val="0"/>
                </a:spcBef>
                <a:spcAft>
                  <a:spcPct val="0"/>
                </a:spcAft>
              </a:pPr>
              <a:endParaRPr lang="en-US" sz="2000" spc="-50" dirty="0">
                <a:gradFill>
                  <a:gsLst>
                    <a:gs pos="0">
                      <a:srgbClr val="FFFFFF"/>
                    </a:gs>
                    <a:gs pos="100000">
                      <a:srgbClr val="FFFFFF"/>
                    </a:gs>
                  </a:gsLst>
                  <a:lin ang="5400000" scaled="0"/>
                </a:gradFill>
                <a:latin typeface="Segoe UI"/>
              </a:endParaRPr>
            </a:p>
          </p:txBody>
        </p:sp>
        <p:grpSp>
          <p:nvGrpSpPr>
            <p:cNvPr id="17" name="Group 16"/>
            <p:cNvGrpSpPr/>
            <p:nvPr/>
          </p:nvGrpSpPr>
          <p:grpSpPr>
            <a:xfrm>
              <a:off x="476448" y="1519013"/>
              <a:ext cx="2775781" cy="1071319"/>
              <a:chOff x="367590" y="2017942"/>
              <a:chExt cx="2775781" cy="1071319"/>
            </a:xfrm>
          </p:grpSpPr>
          <p:pic>
            <p:nvPicPr>
              <p:cNvPr id="594" name="Picture 593" descr="peopl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7590" y="2017942"/>
                <a:ext cx="798391" cy="616938"/>
              </a:xfrm>
              <a:prstGeom prst="rect">
                <a:avLst/>
              </a:prstGeom>
            </p:spPr>
          </p:pic>
          <p:pic>
            <p:nvPicPr>
              <p:cNvPr id="16" name="Picture 15"/>
              <p:cNvPicPr>
                <a:picLocks noChangeAspect="1"/>
              </p:cNvPicPr>
              <p:nvPr/>
            </p:nvPicPr>
            <p:blipFill>
              <a:blip r:embed="rId4">
                <a:extLst>
                  <a:ext uri="{BEBA8EAE-BF5A-486C-A8C5-ECC9F3942E4B}">
                    <a14:imgProps xmlns:a14="http://schemas.microsoft.com/office/drawing/2010/main">
                      <a14:imgLayer r:embed="rId5">
                        <a14:imgEffect>
                          <a14:colorTemperature colorTemp="7200"/>
                        </a14:imgEffect>
                        <a14:imgEffect>
                          <a14:brightnessContrast bright="20000" contrast="20000"/>
                        </a14:imgEffect>
                      </a14:imgLayer>
                    </a14:imgProps>
                  </a:ext>
                </a:extLst>
              </a:blip>
              <a:stretch>
                <a:fillRect/>
              </a:stretch>
            </p:blipFill>
            <p:spPr>
              <a:xfrm>
                <a:off x="552144" y="2626016"/>
                <a:ext cx="424586" cy="353398"/>
              </a:xfrm>
              <a:prstGeom prst="rect">
                <a:avLst/>
              </a:prstGeom>
            </p:spPr>
          </p:pic>
          <p:grpSp>
            <p:nvGrpSpPr>
              <p:cNvPr id="602" name="Group 601"/>
              <p:cNvGrpSpPr/>
              <p:nvPr/>
            </p:nvGrpSpPr>
            <p:grpSpPr>
              <a:xfrm>
                <a:off x="1118303" y="2633636"/>
                <a:ext cx="1824166" cy="455625"/>
                <a:chOff x="336253" y="5273196"/>
                <a:chExt cx="1824166" cy="455625"/>
              </a:xfrm>
            </p:grpSpPr>
            <p:pic>
              <p:nvPicPr>
                <p:cNvPr id="603" name="Picture 602"/>
                <p:cNvPicPr>
                  <a:picLocks noChangeAspect="1"/>
                </p:cNvPicPr>
                <p:nvPr/>
              </p:nvPicPr>
              <p:blipFill>
                <a:blip r:embed="rId6"/>
                <a:stretch>
                  <a:fillRect/>
                </a:stretch>
              </p:blipFill>
              <p:spPr>
                <a:xfrm>
                  <a:off x="336253" y="5273196"/>
                  <a:ext cx="591185" cy="335005"/>
                </a:xfrm>
                <a:prstGeom prst="rect">
                  <a:avLst/>
                </a:prstGeom>
              </p:spPr>
            </p:pic>
            <p:pic>
              <p:nvPicPr>
                <p:cNvPr id="604" name="Picture 603"/>
                <p:cNvPicPr>
                  <a:picLocks noChangeAspect="1"/>
                </p:cNvPicPr>
                <p:nvPr/>
              </p:nvPicPr>
              <p:blipFill>
                <a:blip r:embed="rId7">
                  <a:duotone>
                    <a:schemeClr val="accent1">
                      <a:shade val="45000"/>
                      <a:satMod val="135000"/>
                    </a:schemeClr>
                    <a:prstClr val="white"/>
                  </a:duotone>
                </a:blip>
                <a:stretch>
                  <a:fillRect/>
                </a:stretch>
              </p:blipFill>
              <p:spPr>
                <a:xfrm>
                  <a:off x="1645731" y="5273196"/>
                  <a:ext cx="514688" cy="455625"/>
                </a:xfrm>
                <a:prstGeom prst="rect">
                  <a:avLst/>
                </a:prstGeom>
              </p:spPr>
            </p:pic>
            <p:pic>
              <p:nvPicPr>
                <p:cNvPr id="605" name="Picture 604"/>
                <p:cNvPicPr>
                  <a:picLocks noChangeAspect="1"/>
                </p:cNvPicPr>
                <p:nvPr/>
              </p:nvPicPr>
              <p:blipFill>
                <a:blip r:embed="rId8"/>
                <a:stretch>
                  <a:fillRect/>
                </a:stretch>
              </p:blipFill>
              <p:spPr>
                <a:xfrm>
                  <a:off x="1042531" y="5273196"/>
                  <a:ext cx="488108" cy="302162"/>
                </a:xfrm>
                <a:prstGeom prst="rect">
                  <a:avLst/>
                </a:prstGeom>
              </p:spPr>
            </p:pic>
          </p:grpSp>
          <p:pic>
            <p:nvPicPr>
              <p:cNvPr id="606" name="Picture 605" descr="peopl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720" y="2017942"/>
                <a:ext cx="798391" cy="616938"/>
              </a:xfrm>
              <a:prstGeom prst="rect">
                <a:avLst/>
              </a:prstGeom>
            </p:spPr>
          </p:pic>
          <p:pic>
            <p:nvPicPr>
              <p:cNvPr id="607" name="Picture 606" descr="peopl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5850" y="2017942"/>
                <a:ext cx="798391" cy="616938"/>
              </a:xfrm>
              <a:prstGeom prst="rect">
                <a:avLst/>
              </a:prstGeom>
            </p:spPr>
          </p:pic>
          <p:pic>
            <p:nvPicPr>
              <p:cNvPr id="608" name="Picture 607" descr="peopl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4980" y="2017942"/>
                <a:ext cx="798391" cy="616938"/>
              </a:xfrm>
              <a:prstGeom prst="rect">
                <a:avLst/>
              </a:prstGeom>
            </p:spPr>
          </p:pic>
        </p:grpSp>
        <p:grpSp>
          <p:nvGrpSpPr>
            <p:cNvPr id="18" name="Group 17"/>
            <p:cNvGrpSpPr/>
            <p:nvPr/>
          </p:nvGrpSpPr>
          <p:grpSpPr>
            <a:xfrm>
              <a:off x="623494" y="4243960"/>
              <a:ext cx="2459456" cy="750294"/>
              <a:chOff x="661002" y="4082035"/>
              <a:chExt cx="2459456" cy="750294"/>
            </a:xfrm>
          </p:grpSpPr>
          <p:pic>
            <p:nvPicPr>
              <p:cNvPr id="610" name="Picture 609"/>
              <p:cNvPicPr>
                <a:picLocks noChangeAspect="1"/>
              </p:cNvPicPr>
              <p:nvPr/>
            </p:nvPicPr>
            <p:blipFill>
              <a:blip r:embed="rId9"/>
              <a:stretch>
                <a:fillRect/>
              </a:stretch>
            </p:blipFill>
            <p:spPr>
              <a:xfrm>
                <a:off x="661002" y="4082035"/>
                <a:ext cx="1213332" cy="750294"/>
              </a:xfrm>
              <a:prstGeom prst="rect">
                <a:avLst/>
              </a:prstGeom>
            </p:spPr>
          </p:pic>
          <p:pic>
            <p:nvPicPr>
              <p:cNvPr id="611" name="Picture 610"/>
              <p:cNvPicPr>
                <a:picLocks noChangeAspect="1"/>
              </p:cNvPicPr>
              <p:nvPr/>
            </p:nvPicPr>
            <p:blipFill>
              <a:blip r:embed="rId9"/>
              <a:stretch>
                <a:fillRect/>
              </a:stretch>
            </p:blipFill>
            <p:spPr>
              <a:xfrm>
                <a:off x="1907126" y="4082035"/>
                <a:ext cx="1213332" cy="750294"/>
              </a:xfrm>
              <a:prstGeom prst="rect">
                <a:avLst/>
              </a:prstGeom>
            </p:spPr>
          </p:pic>
        </p:grpSp>
        <p:pic>
          <p:nvPicPr>
            <p:cNvPr id="612" name="Picture 611"/>
            <p:cNvPicPr>
              <a:picLocks noChangeAspect="1"/>
            </p:cNvPicPr>
            <p:nvPr/>
          </p:nvPicPr>
          <p:blipFill rotWithShape="1">
            <a:blip r:embed="rId9"/>
            <a:srcRect r="67734"/>
            <a:stretch/>
          </p:blipFill>
          <p:spPr>
            <a:xfrm>
              <a:off x="797071" y="3085633"/>
              <a:ext cx="483988" cy="927568"/>
            </a:xfrm>
            <a:prstGeom prst="rect">
              <a:avLst/>
            </a:prstGeom>
          </p:spPr>
        </p:pic>
        <p:grpSp>
          <p:nvGrpSpPr>
            <p:cNvPr id="621" name="Group 620"/>
            <p:cNvGrpSpPr/>
            <p:nvPr/>
          </p:nvGrpSpPr>
          <p:grpSpPr>
            <a:xfrm>
              <a:off x="2118273" y="3231917"/>
              <a:ext cx="439738" cy="635000"/>
              <a:chOff x="2047875" y="3259138"/>
              <a:chExt cx="439738" cy="635000"/>
            </a:xfrm>
          </p:grpSpPr>
          <p:sp>
            <p:nvSpPr>
              <p:cNvPr id="20" name="AutoShape 3"/>
              <p:cNvSpPr>
                <a:spLocks noChangeAspect="1" noChangeArrowheads="1" noTextEdit="1"/>
              </p:cNvSpPr>
              <p:nvPr/>
            </p:nvSpPr>
            <p:spPr bwMode="auto">
              <a:xfrm>
                <a:off x="2047875" y="3259138"/>
                <a:ext cx="4397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21" name="Freeform 5"/>
              <p:cNvSpPr>
                <a:spLocks noEditPoints="1"/>
              </p:cNvSpPr>
              <p:nvPr/>
            </p:nvSpPr>
            <p:spPr bwMode="auto">
              <a:xfrm>
                <a:off x="2047875" y="3259138"/>
                <a:ext cx="439738" cy="633413"/>
              </a:xfrm>
              <a:custGeom>
                <a:avLst/>
                <a:gdLst>
                  <a:gd name="T0" fmla="*/ 213 w 426"/>
                  <a:gd name="T1" fmla="*/ 0 h 617"/>
                  <a:gd name="T2" fmla="*/ 0 w 426"/>
                  <a:gd name="T3" fmla="*/ 124 h 617"/>
                  <a:gd name="T4" fmla="*/ 0 w 426"/>
                  <a:gd name="T5" fmla="*/ 479 h 617"/>
                  <a:gd name="T6" fmla="*/ 213 w 426"/>
                  <a:gd name="T7" fmla="*/ 617 h 617"/>
                  <a:gd name="T8" fmla="*/ 426 w 426"/>
                  <a:gd name="T9" fmla="*/ 482 h 617"/>
                  <a:gd name="T10" fmla="*/ 426 w 426"/>
                  <a:gd name="T11" fmla="*/ 127 h 617"/>
                  <a:gd name="T12" fmla="*/ 213 w 426"/>
                  <a:gd name="T13" fmla="*/ 0 h 617"/>
                  <a:gd name="T14" fmla="*/ 213 w 426"/>
                  <a:gd name="T15" fmla="*/ 25 h 617"/>
                  <a:gd name="T16" fmla="*/ 389 w 426"/>
                  <a:gd name="T17" fmla="*/ 112 h 617"/>
                  <a:gd name="T18" fmla="*/ 213 w 426"/>
                  <a:gd name="T19" fmla="*/ 199 h 617"/>
                  <a:gd name="T20" fmla="*/ 37 w 426"/>
                  <a:gd name="T21" fmla="*/ 112 h 617"/>
                  <a:gd name="T22" fmla="*/ 213 w 426"/>
                  <a:gd name="T23" fmla="*/ 25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6" h="617">
                    <a:moveTo>
                      <a:pt x="213" y="0"/>
                    </a:moveTo>
                    <a:cubicBezTo>
                      <a:pt x="96" y="0"/>
                      <a:pt x="0" y="52"/>
                      <a:pt x="0" y="124"/>
                    </a:cubicBezTo>
                    <a:cubicBezTo>
                      <a:pt x="0" y="129"/>
                      <a:pt x="0" y="474"/>
                      <a:pt x="0" y="479"/>
                    </a:cubicBezTo>
                    <a:cubicBezTo>
                      <a:pt x="0" y="550"/>
                      <a:pt x="96" y="617"/>
                      <a:pt x="213" y="617"/>
                    </a:cubicBezTo>
                    <a:cubicBezTo>
                      <a:pt x="331" y="617"/>
                      <a:pt x="426" y="553"/>
                      <a:pt x="426" y="482"/>
                    </a:cubicBezTo>
                    <a:cubicBezTo>
                      <a:pt x="426" y="477"/>
                      <a:pt x="426" y="132"/>
                      <a:pt x="426" y="127"/>
                    </a:cubicBezTo>
                    <a:cubicBezTo>
                      <a:pt x="426" y="56"/>
                      <a:pt x="331" y="0"/>
                      <a:pt x="213" y="0"/>
                    </a:cubicBezTo>
                    <a:close/>
                    <a:moveTo>
                      <a:pt x="213" y="25"/>
                    </a:moveTo>
                    <a:cubicBezTo>
                      <a:pt x="310" y="25"/>
                      <a:pt x="389" y="64"/>
                      <a:pt x="389" y="112"/>
                    </a:cubicBezTo>
                    <a:cubicBezTo>
                      <a:pt x="389" y="160"/>
                      <a:pt x="310" y="199"/>
                      <a:pt x="213" y="199"/>
                    </a:cubicBezTo>
                    <a:cubicBezTo>
                      <a:pt x="116" y="199"/>
                      <a:pt x="37" y="160"/>
                      <a:pt x="37" y="112"/>
                    </a:cubicBezTo>
                    <a:cubicBezTo>
                      <a:pt x="37" y="64"/>
                      <a:pt x="116" y="25"/>
                      <a:pt x="213" y="25"/>
                    </a:cubicBezTo>
                    <a:close/>
                  </a:path>
                </a:pathLst>
              </a:custGeom>
              <a:solidFill>
                <a:srgbClr val="CD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22" name="Freeform 6"/>
              <p:cNvSpPr>
                <a:spLocks noEditPoints="1"/>
              </p:cNvSpPr>
              <p:nvPr/>
            </p:nvSpPr>
            <p:spPr bwMode="auto">
              <a:xfrm>
                <a:off x="2047875" y="3259138"/>
                <a:ext cx="439738" cy="633413"/>
              </a:xfrm>
              <a:custGeom>
                <a:avLst/>
                <a:gdLst>
                  <a:gd name="T0" fmla="*/ 213 w 426"/>
                  <a:gd name="T1" fmla="*/ 0 h 617"/>
                  <a:gd name="T2" fmla="*/ 0 w 426"/>
                  <a:gd name="T3" fmla="*/ 124 h 617"/>
                  <a:gd name="T4" fmla="*/ 0 w 426"/>
                  <a:gd name="T5" fmla="*/ 479 h 617"/>
                  <a:gd name="T6" fmla="*/ 213 w 426"/>
                  <a:gd name="T7" fmla="*/ 617 h 617"/>
                  <a:gd name="T8" fmla="*/ 426 w 426"/>
                  <a:gd name="T9" fmla="*/ 482 h 617"/>
                  <a:gd name="T10" fmla="*/ 426 w 426"/>
                  <a:gd name="T11" fmla="*/ 127 h 617"/>
                  <a:gd name="T12" fmla="*/ 213 w 426"/>
                  <a:gd name="T13" fmla="*/ 0 h 617"/>
                  <a:gd name="T14" fmla="*/ 213 w 426"/>
                  <a:gd name="T15" fmla="*/ 25 h 617"/>
                  <a:gd name="T16" fmla="*/ 389 w 426"/>
                  <a:gd name="T17" fmla="*/ 112 h 617"/>
                  <a:gd name="T18" fmla="*/ 213 w 426"/>
                  <a:gd name="T19" fmla="*/ 199 h 617"/>
                  <a:gd name="T20" fmla="*/ 37 w 426"/>
                  <a:gd name="T21" fmla="*/ 112 h 617"/>
                  <a:gd name="T22" fmla="*/ 213 w 426"/>
                  <a:gd name="T23" fmla="*/ 25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6" h="617">
                    <a:moveTo>
                      <a:pt x="213" y="0"/>
                    </a:moveTo>
                    <a:cubicBezTo>
                      <a:pt x="96" y="0"/>
                      <a:pt x="0" y="52"/>
                      <a:pt x="0" y="124"/>
                    </a:cubicBezTo>
                    <a:cubicBezTo>
                      <a:pt x="0" y="129"/>
                      <a:pt x="0" y="474"/>
                      <a:pt x="0" y="479"/>
                    </a:cubicBezTo>
                    <a:cubicBezTo>
                      <a:pt x="0" y="550"/>
                      <a:pt x="96" y="617"/>
                      <a:pt x="213" y="617"/>
                    </a:cubicBezTo>
                    <a:cubicBezTo>
                      <a:pt x="331" y="617"/>
                      <a:pt x="426" y="553"/>
                      <a:pt x="426" y="482"/>
                    </a:cubicBezTo>
                    <a:cubicBezTo>
                      <a:pt x="426" y="477"/>
                      <a:pt x="426" y="132"/>
                      <a:pt x="426" y="127"/>
                    </a:cubicBezTo>
                    <a:cubicBezTo>
                      <a:pt x="426" y="56"/>
                      <a:pt x="331" y="0"/>
                      <a:pt x="213" y="0"/>
                    </a:cubicBezTo>
                    <a:close/>
                    <a:moveTo>
                      <a:pt x="213" y="25"/>
                    </a:moveTo>
                    <a:cubicBezTo>
                      <a:pt x="310" y="25"/>
                      <a:pt x="389" y="64"/>
                      <a:pt x="389" y="112"/>
                    </a:cubicBezTo>
                    <a:cubicBezTo>
                      <a:pt x="389" y="160"/>
                      <a:pt x="310" y="199"/>
                      <a:pt x="213" y="199"/>
                    </a:cubicBezTo>
                    <a:cubicBezTo>
                      <a:pt x="116" y="199"/>
                      <a:pt x="37" y="160"/>
                      <a:pt x="37" y="112"/>
                    </a:cubicBezTo>
                    <a:cubicBezTo>
                      <a:pt x="37" y="64"/>
                      <a:pt x="116" y="25"/>
                      <a:pt x="213" y="25"/>
                    </a:cubicBezTo>
                    <a:close/>
                  </a:path>
                </a:pathLst>
              </a:custGeom>
              <a:solidFill>
                <a:srgbClr val="CD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23" name="Oval 7"/>
              <p:cNvSpPr>
                <a:spLocks noChangeArrowheads="1"/>
              </p:cNvSpPr>
              <p:nvPr/>
            </p:nvSpPr>
            <p:spPr bwMode="auto">
              <a:xfrm>
                <a:off x="2051050" y="3259138"/>
                <a:ext cx="433388" cy="246063"/>
              </a:xfrm>
              <a:prstGeom prst="ellipse">
                <a:avLst/>
              </a:pr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24" name="Freeform 8"/>
              <p:cNvSpPr>
                <a:spLocks/>
              </p:cNvSpPr>
              <p:nvPr/>
            </p:nvSpPr>
            <p:spPr bwMode="auto">
              <a:xfrm>
                <a:off x="2085975" y="3284538"/>
                <a:ext cx="363538" cy="114300"/>
              </a:xfrm>
              <a:custGeom>
                <a:avLst/>
                <a:gdLst>
                  <a:gd name="T0" fmla="*/ 176 w 352"/>
                  <a:gd name="T1" fmla="*/ 48 h 111"/>
                  <a:gd name="T2" fmla="*/ 345 w 352"/>
                  <a:gd name="T3" fmla="*/ 111 h 111"/>
                  <a:gd name="T4" fmla="*/ 352 w 352"/>
                  <a:gd name="T5" fmla="*/ 87 h 111"/>
                  <a:gd name="T6" fmla="*/ 176 w 352"/>
                  <a:gd name="T7" fmla="*/ 0 h 111"/>
                  <a:gd name="T8" fmla="*/ 0 w 352"/>
                  <a:gd name="T9" fmla="*/ 87 h 111"/>
                  <a:gd name="T10" fmla="*/ 7 w 352"/>
                  <a:gd name="T11" fmla="*/ 111 h 111"/>
                  <a:gd name="T12" fmla="*/ 176 w 352"/>
                  <a:gd name="T13" fmla="*/ 48 h 111"/>
                </a:gdLst>
                <a:ahLst/>
                <a:cxnLst>
                  <a:cxn ang="0">
                    <a:pos x="T0" y="T1"/>
                  </a:cxn>
                  <a:cxn ang="0">
                    <a:pos x="T2" y="T3"/>
                  </a:cxn>
                  <a:cxn ang="0">
                    <a:pos x="T4" y="T5"/>
                  </a:cxn>
                  <a:cxn ang="0">
                    <a:pos x="T6" y="T7"/>
                  </a:cxn>
                  <a:cxn ang="0">
                    <a:pos x="T8" y="T9"/>
                  </a:cxn>
                  <a:cxn ang="0">
                    <a:pos x="T10" y="T11"/>
                  </a:cxn>
                  <a:cxn ang="0">
                    <a:pos x="T12" y="T13"/>
                  </a:cxn>
                </a:cxnLst>
                <a:rect l="0" t="0" r="r" b="b"/>
                <a:pathLst>
                  <a:path w="352" h="111">
                    <a:moveTo>
                      <a:pt x="176" y="48"/>
                    </a:moveTo>
                    <a:cubicBezTo>
                      <a:pt x="256" y="48"/>
                      <a:pt x="324" y="75"/>
                      <a:pt x="345" y="111"/>
                    </a:cubicBezTo>
                    <a:cubicBezTo>
                      <a:pt x="349" y="104"/>
                      <a:pt x="352" y="96"/>
                      <a:pt x="352" y="87"/>
                    </a:cubicBezTo>
                    <a:cubicBezTo>
                      <a:pt x="352" y="39"/>
                      <a:pt x="273" y="0"/>
                      <a:pt x="176" y="0"/>
                    </a:cubicBezTo>
                    <a:cubicBezTo>
                      <a:pt x="79" y="0"/>
                      <a:pt x="0" y="39"/>
                      <a:pt x="0" y="87"/>
                    </a:cubicBezTo>
                    <a:cubicBezTo>
                      <a:pt x="0" y="96"/>
                      <a:pt x="3" y="104"/>
                      <a:pt x="7" y="111"/>
                    </a:cubicBezTo>
                    <a:cubicBezTo>
                      <a:pt x="28" y="75"/>
                      <a:pt x="96" y="48"/>
                      <a:pt x="176" y="48"/>
                    </a:cubicBezTo>
                    <a:close/>
                  </a:path>
                </a:pathLst>
              </a:custGeom>
              <a:solidFill>
                <a:srgbClr val="39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25" name="Freeform 9"/>
              <p:cNvSpPr>
                <a:spLocks/>
              </p:cNvSpPr>
              <p:nvPr/>
            </p:nvSpPr>
            <p:spPr bwMode="auto">
              <a:xfrm>
                <a:off x="2093913" y="3333751"/>
                <a:ext cx="347663" cy="130175"/>
              </a:xfrm>
              <a:custGeom>
                <a:avLst/>
                <a:gdLst>
                  <a:gd name="T0" fmla="*/ 169 w 338"/>
                  <a:gd name="T1" fmla="*/ 126 h 126"/>
                  <a:gd name="T2" fmla="*/ 338 w 338"/>
                  <a:gd name="T3" fmla="*/ 63 h 126"/>
                  <a:gd name="T4" fmla="*/ 169 w 338"/>
                  <a:gd name="T5" fmla="*/ 0 h 126"/>
                  <a:gd name="T6" fmla="*/ 0 w 338"/>
                  <a:gd name="T7" fmla="*/ 63 h 126"/>
                  <a:gd name="T8" fmla="*/ 169 w 338"/>
                  <a:gd name="T9" fmla="*/ 126 h 126"/>
                </a:gdLst>
                <a:ahLst/>
                <a:cxnLst>
                  <a:cxn ang="0">
                    <a:pos x="T0" y="T1"/>
                  </a:cxn>
                  <a:cxn ang="0">
                    <a:pos x="T2" y="T3"/>
                  </a:cxn>
                  <a:cxn ang="0">
                    <a:pos x="T4" y="T5"/>
                  </a:cxn>
                  <a:cxn ang="0">
                    <a:pos x="T6" y="T7"/>
                  </a:cxn>
                  <a:cxn ang="0">
                    <a:pos x="T8" y="T9"/>
                  </a:cxn>
                </a:cxnLst>
                <a:rect l="0" t="0" r="r" b="b"/>
                <a:pathLst>
                  <a:path w="338" h="126">
                    <a:moveTo>
                      <a:pt x="169" y="126"/>
                    </a:moveTo>
                    <a:cubicBezTo>
                      <a:pt x="249" y="126"/>
                      <a:pt x="317" y="100"/>
                      <a:pt x="338" y="63"/>
                    </a:cubicBezTo>
                    <a:cubicBezTo>
                      <a:pt x="317" y="27"/>
                      <a:pt x="249" y="0"/>
                      <a:pt x="169" y="0"/>
                    </a:cubicBezTo>
                    <a:cubicBezTo>
                      <a:pt x="89" y="0"/>
                      <a:pt x="21" y="27"/>
                      <a:pt x="0" y="63"/>
                    </a:cubicBezTo>
                    <a:cubicBezTo>
                      <a:pt x="21" y="100"/>
                      <a:pt x="89" y="126"/>
                      <a:pt x="169" y="126"/>
                    </a:cubicBezTo>
                    <a:close/>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grpSp>
        <p:cxnSp>
          <p:nvCxnSpPr>
            <p:cNvPr id="629" name="Elbow Connector 628"/>
            <p:cNvCxnSpPr>
              <a:stCxn id="612" idx="0"/>
              <a:endCxn id="603" idx="2"/>
            </p:cNvCxnSpPr>
            <p:nvPr/>
          </p:nvCxnSpPr>
          <p:spPr>
            <a:xfrm rot="5400000" flipH="1" flipV="1">
              <a:off x="972949" y="2535829"/>
              <a:ext cx="615921" cy="483689"/>
            </a:xfrm>
            <a:prstGeom prst="bentConnector3">
              <a:avLst>
                <a:gd name="adj1" fmla="val 54330"/>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1" name="Elbow Connector 630"/>
            <p:cNvCxnSpPr>
              <a:stCxn id="16" idx="2"/>
            </p:cNvCxnSpPr>
            <p:nvPr/>
          </p:nvCxnSpPr>
          <p:spPr>
            <a:xfrm rot="16200000" flipH="1">
              <a:off x="793190" y="2560590"/>
              <a:ext cx="325981" cy="165770"/>
            </a:xfrm>
            <a:prstGeom prst="bentConnector3">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7" name="Straight Connector 636"/>
            <p:cNvCxnSpPr/>
            <p:nvPr/>
          </p:nvCxnSpPr>
          <p:spPr>
            <a:xfrm flipV="1">
              <a:off x="1522753" y="2737787"/>
              <a:ext cx="1271230" cy="8369"/>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9" name="Straight Connector 638"/>
            <p:cNvCxnSpPr/>
            <p:nvPr/>
          </p:nvCxnSpPr>
          <p:spPr>
            <a:xfrm flipV="1">
              <a:off x="2793983" y="2595526"/>
              <a:ext cx="0" cy="147455"/>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1" name="Straight Connector 640"/>
            <p:cNvCxnSpPr>
              <a:endCxn id="605" idx="2"/>
            </p:cNvCxnSpPr>
            <p:nvPr/>
          </p:nvCxnSpPr>
          <p:spPr>
            <a:xfrm flipV="1">
              <a:off x="2177493" y="2436869"/>
              <a:ext cx="0" cy="300918"/>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2" name="Elbow Connector 651"/>
            <p:cNvCxnSpPr>
              <a:stCxn id="612" idx="2"/>
            </p:cNvCxnSpPr>
            <p:nvPr/>
          </p:nvCxnSpPr>
          <p:spPr>
            <a:xfrm rot="16200000" flipH="1">
              <a:off x="1891214" y="3161051"/>
              <a:ext cx="131290" cy="1835589"/>
            </a:xfrm>
            <a:prstGeom prst="bentConnector2">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8" name="Straight Connector 657"/>
            <p:cNvCxnSpPr/>
            <p:nvPr/>
          </p:nvCxnSpPr>
          <p:spPr>
            <a:xfrm>
              <a:off x="1615440" y="4145660"/>
              <a:ext cx="0" cy="96398"/>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9" name="Straight Connector 658"/>
            <p:cNvCxnSpPr/>
            <p:nvPr/>
          </p:nvCxnSpPr>
          <p:spPr>
            <a:xfrm>
              <a:off x="2065020" y="4145660"/>
              <a:ext cx="0" cy="96398"/>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1" name="Straight Connector 660"/>
            <p:cNvCxnSpPr/>
            <p:nvPr/>
          </p:nvCxnSpPr>
          <p:spPr>
            <a:xfrm>
              <a:off x="2872274" y="4145660"/>
              <a:ext cx="0" cy="96398"/>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5" name="Straight Connector 664"/>
            <p:cNvCxnSpPr/>
            <p:nvPr/>
          </p:nvCxnSpPr>
          <p:spPr>
            <a:xfrm flipH="1">
              <a:off x="1851638" y="4143379"/>
              <a:ext cx="3426" cy="1095705"/>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09" name="Picture 608"/>
            <p:cNvPicPr>
              <a:picLocks noChangeAspect="1"/>
            </p:cNvPicPr>
            <p:nvPr/>
          </p:nvPicPr>
          <p:blipFill>
            <a:blip r:embed="rId9"/>
            <a:stretch>
              <a:fillRect/>
            </a:stretch>
          </p:blipFill>
          <p:spPr>
            <a:xfrm>
              <a:off x="1013469" y="5226380"/>
              <a:ext cx="1676338" cy="1036605"/>
            </a:xfrm>
            <a:prstGeom prst="rect">
              <a:avLst/>
            </a:prstGeom>
          </p:spPr>
        </p:pic>
      </p:grpSp>
      <p:pic>
        <p:nvPicPr>
          <p:cNvPr id="682" name="Picture 681" descr="person.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179128" y="1669472"/>
            <a:ext cx="1860339" cy="1437534"/>
          </a:xfrm>
          <a:prstGeom prst="rect">
            <a:avLst/>
          </a:prstGeom>
        </p:spPr>
      </p:pic>
      <p:pic>
        <p:nvPicPr>
          <p:cNvPr id="683" name="Picture 682"/>
          <p:cNvPicPr>
            <a:picLocks noChangeAspect="1"/>
          </p:cNvPicPr>
          <p:nvPr/>
        </p:nvPicPr>
        <p:blipFill>
          <a:blip r:embed="rId11"/>
          <a:stretch>
            <a:fillRect/>
          </a:stretch>
        </p:blipFill>
        <p:spPr>
          <a:xfrm>
            <a:off x="2402484" y="2874319"/>
            <a:ext cx="731588" cy="964366"/>
          </a:xfrm>
          <a:prstGeom prst="rect">
            <a:avLst/>
          </a:prstGeom>
        </p:spPr>
      </p:pic>
      <p:grpSp>
        <p:nvGrpSpPr>
          <p:cNvPr id="76" name="Group 75"/>
          <p:cNvGrpSpPr/>
          <p:nvPr/>
        </p:nvGrpSpPr>
        <p:grpSpPr>
          <a:xfrm>
            <a:off x="6801148" y="2126937"/>
            <a:ext cx="637486" cy="819957"/>
            <a:chOff x="5744168" y="721753"/>
            <a:chExt cx="637576" cy="820073"/>
          </a:xfrm>
        </p:grpSpPr>
        <p:sp>
          <p:nvSpPr>
            <p:cNvPr id="77" name="Oval 76"/>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TextBox 77"/>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2</a:t>
              </a:r>
            </a:p>
          </p:txBody>
        </p:sp>
      </p:grpSp>
      <p:grpSp>
        <p:nvGrpSpPr>
          <p:cNvPr id="79" name="Group 78"/>
          <p:cNvGrpSpPr/>
          <p:nvPr/>
        </p:nvGrpSpPr>
        <p:grpSpPr>
          <a:xfrm>
            <a:off x="6798824" y="3079284"/>
            <a:ext cx="637486" cy="819957"/>
            <a:chOff x="5744168" y="721753"/>
            <a:chExt cx="637576" cy="820073"/>
          </a:xfrm>
        </p:grpSpPr>
        <p:sp>
          <p:nvSpPr>
            <p:cNvPr id="80" name="Oval 79"/>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TextBox 80"/>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3</a:t>
              </a:r>
            </a:p>
          </p:txBody>
        </p:sp>
      </p:grpSp>
      <p:grpSp>
        <p:nvGrpSpPr>
          <p:cNvPr id="82" name="Group 81"/>
          <p:cNvGrpSpPr/>
          <p:nvPr/>
        </p:nvGrpSpPr>
        <p:grpSpPr>
          <a:xfrm>
            <a:off x="6796501" y="4193940"/>
            <a:ext cx="637486" cy="819957"/>
            <a:chOff x="5744168" y="721753"/>
            <a:chExt cx="637576" cy="820073"/>
          </a:xfrm>
        </p:grpSpPr>
        <p:sp>
          <p:nvSpPr>
            <p:cNvPr id="83" name="Oval 82"/>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TextBox 83"/>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4</a:t>
              </a:r>
            </a:p>
          </p:txBody>
        </p:sp>
      </p:grpSp>
      <p:grpSp>
        <p:nvGrpSpPr>
          <p:cNvPr id="85" name="Group 84"/>
          <p:cNvGrpSpPr/>
          <p:nvPr/>
        </p:nvGrpSpPr>
        <p:grpSpPr>
          <a:xfrm>
            <a:off x="6797994" y="5325435"/>
            <a:ext cx="637486" cy="819957"/>
            <a:chOff x="5744168" y="721753"/>
            <a:chExt cx="637576" cy="820073"/>
          </a:xfrm>
        </p:grpSpPr>
        <p:sp>
          <p:nvSpPr>
            <p:cNvPr id="86" name="Oval 85"/>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TextBox 86"/>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5</a:t>
              </a:r>
            </a:p>
          </p:txBody>
        </p:sp>
      </p:grpSp>
    </p:spTree>
    <p:extLst>
      <p:ext uri="{BB962C8B-B14F-4D97-AF65-F5344CB8AC3E}">
        <p14:creationId xmlns:p14="http://schemas.microsoft.com/office/powerpoint/2010/main" val="2687799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a:solidFill>
                  <a:schemeClr val="tx1"/>
                </a:solidFill>
              </a:rPr>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5785" y="1388670"/>
            <a:ext cx="2390466" cy="2390466"/>
          </a:xfrm>
          <a:prstGeom prst="rect">
            <a:avLst/>
          </a:prstGeom>
        </p:spPr>
      </p:pic>
      <p:pic>
        <p:nvPicPr>
          <p:cNvPr id="6" name="Picture 5"/>
          <p:cNvPicPr>
            <a:picLocks noChangeAspect="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6787756" y="5193873"/>
            <a:ext cx="1293704" cy="1293704"/>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91284" y="4680596"/>
            <a:ext cx="1337329" cy="1337329"/>
          </a:xfrm>
          <a:prstGeom prst="rect">
            <a:avLst/>
          </a:prstGeom>
        </p:spPr>
      </p:pic>
      <p:pic>
        <p:nvPicPr>
          <p:cNvPr id="9" name="Picture 8" descr="http://thomasborzecki.ca/content/tutorials/images/php-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38327" y="4822705"/>
            <a:ext cx="1518655" cy="113899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89071" y="464132"/>
            <a:ext cx="1466038" cy="1466038"/>
          </a:xfrm>
          <a:prstGeom prst="rect">
            <a:avLst/>
          </a:prstGeom>
        </p:spPr>
      </p:pic>
      <p:pic>
        <p:nvPicPr>
          <p:cNvPr id="12" name="Picture 2" descr="http://upload.wikimedia.org/wikipedia/commons/f/f1/Ruby_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90967" y="1866738"/>
            <a:ext cx="926259" cy="92719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upload.wikimedia.org/wikipedia/commons/thumb/c/c3/Python-logo-notext.svg/2000px-Python-logo-notext.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38328" y="3500295"/>
            <a:ext cx="1009757" cy="10097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http://www.jetbus.io/images/logo-nod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259110" y="3500295"/>
            <a:ext cx="1201678" cy="12016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22979" y="652528"/>
            <a:ext cx="2961168" cy="1089246"/>
          </a:xfrm>
          <a:prstGeom prst="rect">
            <a:avLst/>
          </a:prstGeom>
        </p:spPr>
      </p:pic>
      <p:sp>
        <p:nvSpPr>
          <p:cNvPr id="15" name="Text Placeholder 103"/>
          <p:cNvSpPr txBox="1">
            <a:spLocks/>
          </p:cNvSpPr>
          <p:nvPr/>
        </p:nvSpPr>
        <p:spPr>
          <a:xfrm>
            <a:off x="354680" y="1818520"/>
            <a:ext cx="7932886" cy="5165501"/>
          </a:xfrm>
          <a:prstGeom prst="rect">
            <a:avLst/>
          </a:prstGeom>
        </p:spPr>
        <p:txBody>
          <a:bodyPr vert="horz" wrap="square" lIns="143385" tIns="89616" rIns="143385" bIns="89616" rtlCol="0">
            <a:spAutoFit/>
          </a:bodyPr>
          <a:lstStyle>
            <a:lvl1pPr marL="342734" marR="0" indent="-342734" algn="l" defTabSz="932289"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2"/>
                    </a:gs>
                    <a:gs pos="99000">
                      <a:schemeClr val="tx2"/>
                    </a:gs>
                  </a:gsLst>
                  <a:lin ang="5400000" scaled="0"/>
                </a:gradFill>
                <a:latin typeface="+mj-lt"/>
                <a:ea typeface="+mn-ea"/>
                <a:cs typeface="+mn-cs"/>
              </a:defRPr>
            </a:lvl1pPr>
            <a:lvl2pPr marL="583917" marR="0" indent="-241183" algn="l" defTabSz="93228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13"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00"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87"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79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3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8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2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34" indent="-342834" defTabSz="913376" fontAlgn="base">
              <a:lnSpc>
                <a:spcPct val="120000"/>
              </a:lnSpc>
              <a:spcBef>
                <a:spcPct val="0"/>
              </a:spcBef>
              <a:spcAft>
                <a:spcPct val="0"/>
              </a:spcAft>
              <a:buSzTx/>
            </a:pPr>
            <a:r>
              <a:rPr lang="en-US" sz="2745" kern="0" spc="50" dirty="0">
                <a:solidFill>
                  <a:srgbClr val="000000"/>
                </a:solidFill>
                <a:latin typeface="Segoe UI Light"/>
              </a:rPr>
              <a:t>Easily add analytics across multiple platforms including: ASP.NET, Java/J2EE, iOS, Android, Windows, as well as OSS technologies such as Node.JS, PHP, Ruby, Python, etc.</a:t>
            </a:r>
          </a:p>
          <a:p>
            <a:pPr marL="335982" indent="-335982" defTabSz="913923"/>
            <a:r>
              <a:rPr lang="en-US" sz="2745" dirty="0">
                <a:solidFill>
                  <a:srgbClr val="000000"/>
                </a:solidFill>
                <a:latin typeface="Segoe UI Light"/>
              </a:rPr>
              <a:t>Open source SDK: </a:t>
            </a:r>
            <a:br>
              <a:rPr lang="en-US" sz="2745" dirty="0">
                <a:gradFill>
                  <a:gsLst>
                    <a:gs pos="1250">
                      <a:srgbClr val="3F3F3F"/>
                    </a:gs>
                    <a:gs pos="99000">
                      <a:srgbClr val="3F3F3F"/>
                    </a:gs>
                  </a:gsLst>
                  <a:lin ang="5400000" scaled="0"/>
                </a:gradFill>
                <a:latin typeface="Segoe UI Light"/>
              </a:rPr>
            </a:br>
            <a:r>
              <a:rPr lang="en-US" sz="2745" dirty="0">
                <a:gradFill>
                  <a:gsLst>
                    <a:gs pos="1250">
                      <a:srgbClr val="3F3F3F"/>
                    </a:gs>
                    <a:gs pos="99000">
                      <a:srgbClr val="3F3F3F"/>
                    </a:gs>
                  </a:gsLst>
                  <a:lin ang="5400000" scaled="0"/>
                </a:gradFill>
                <a:latin typeface="Segoe UI Light"/>
                <a:hlinkClick r:id="rId11"/>
              </a:rPr>
              <a:t>https://github.com/Microsoft/ApplicationInsights-Home</a:t>
            </a:r>
            <a:endParaRPr lang="en-US" sz="2745" dirty="0">
              <a:gradFill>
                <a:gsLst>
                  <a:gs pos="1250">
                    <a:srgbClr val="3F3F3F"/>
                  </a:gs>
                  <a:gs pos="99000">
                    <a:srgbClr val="3F3F3F"/>
                  </a:gs>
                </a:gsLst>
                <a:lin ang="5400000" scaled="0"/>
              </a:gradFill>
              <a:latin typeface="Segoe UI Light"/>
            </a:endParaRPr>
          </a:p>
          <a:p>
            <a:pPr marL="335982" indent="-335982" defTabSz="913923"/>
            <a:r>
              <a:rPr lang="en-US" sz="2745" dirty="0">
                <a:solidFill>
                  <a:srgbClr val="000000"/>
                </a:solidFill>
                <a:latin typeface="Segoe UI Light"/>
              </a:rPr>
              <a:t>Logging framework: </a:t>
            </a:r>
            <a:br>
              <a:rPr lang="en-US" sz="2745" dirty="0">
                <a:gradFill>
                  <a:gsLst>
                    <a:gs pos="1250">
                      <a:srgbClr val="3F3F3F"/>
                    </a:gs>
                    <a:gs pos="99000">
                      <a:srgbClr val="3F3F3F"/>
                    </a:gs>
                  </a:gsLst>
                  <a:lin ang="5400000" scaled="0"/>
                </a:gradFill>
                <a:latin typeface="Segoe UI Light"/>
              </a:rPr>
            </a:br>
            <a:r>
              <a:rPr lang="en-US" sz="2745" dirty="0">
                <a:gradFill>
                  <a:gsLst>
                    <a:gs pos="1250">
                      <a:srgbClr val="3F3F3F"/>
                    </a:gs>
                    <a:gs pos="99000">
                      <a:srgbClr val="3F3F3F"/>
                    </a:gs>
                  </a:gsLst>
                  <a:lin ang="5400000" scaled="0"/>
                </a:gradFill>
                <a:latin typeface="Segoe UI Light"/>
                <a:hlinkClick r:id="rId12"/>
              </a:rPr>
              <a:t>Log4Net, </a:t>
            </a:r>
            <a:r>
              <a:rPr lang="en-US" sz="2745" dirty="0" err="1">
                <a:gradFill>
                  <a:gsLst>
                    <a:gs pos="1250">
                      <a:srgbClr val="3F3F3F"/>
                    </a:gs>
                    <a:gs pos="99000">
                      <a:srgbClr val="3F3F3F"/>
                    </a:gs>
                  </a:gsLst>
                  <a:lin ang="5400000" scaled="0"/>
                </a:gradFill>
                <a:latin typeface="Segoe UI Light"/>
                <a:hlinkClick r:id="rId12"/>
              </a:rPr>
              <a:t>nLog</a:t>
            </a:r>
            <a:r>
              <a:rPr lang="en-US" sz="2745" dirty="0">
                <a:gradFill>
                  <a:gsLst>
                    <a:gs pos="1250">
                      <a:srgbClr val="3F3F3F"/>
                    </a:gs>
                    <a:gs pos="99000">
                      <a:srgbClr val="3F3F3F"/>
                    </a:gs>
                  </a:gsLst>
                  <a:lin ang="5400000" scaled="0"/>
                </a:gradFill>
                <a:latin typeface="Segoe UI Light"/>
                <a:hlinkClick r:id="rId12"/>
              </a:rPr>
              <a:t>, </a:t>
            </a:r>
            <a:r>
              <a:rPr lang="en-US" sz="2745" dirty="0" err="1">
                <a:gradFill>
                  <a:gsLst>
                    <a:gs pos="1250">
                      <a:srgbClr val="3F3F3F"/>
                    </a:gs>
                    <a:gs pos="99000">
                      <a:srgbClr val="3F3F3F"/>
                    </a:gs>
                  </a:gsLst>
                  <a:lin ang="5400000" scaled="0"/>
                </a:gradFill>
                <a:latin typeface="Segoe UI Light"/>
                <a:hlinkClick r:id="rId12"/>
              </a:rPr>
              <a:t>System.Diagnostics</a:t>
            </a:r>
            <a:br>
              <a:rPr lang="en-US" sz="2745" dirty="0">
                <a:gradFill>
                  <a:gsLst>
                    <a:gs pos="1250">
                      <a:srgbClr val="3F3F3F"/>
                    </a:gs>
                    <a:gs pos="99000">
                      <a:srgbClr val="3F3F3F"/>
                    </a:gs>
                  </a:gsLst>
                  <a:lin ang="5400000" scaled="0"/>
                </a:gradFill>
                <a:latin typeface="Segoe UI Light"/>
              </a:rPr>
            </a:br>
            <a:r>
              <a:rPr lang="en-US" sz="2745" dirty="0">
                <a:gradFill>
                  <a:gsLst>
                    <a:gs pos="1250">
                      <a:srgbClr val="3F3F3F"/>
                    </a:gs>
                    <a:gs pos="99000">
                      <a:srgbClr val="3F3F3F"/>
                    </a:gs>
                  </a:gsLst>
                  <a:lin ang="5400000" scaled="0"/>
                </a:gradFill>
                <a:latin typeface="Segoe UI Light"/>
                <a:hlinkClick r:id="rId13"/>
              </a:rPr>
              <a:t>Log4J, </a:t>
            </a:r>
            <a:r>
              <a:rPr lang="en-US" sz="2745" dirty="0" err="1">
                <a:gradFill>
                  <a:gsLst>
                    <a:gs pos="1250">
                      <a:srgbClr val="3F3F3F"/>
                    </a:gs>
                    <a:gs pos="99000">
                      <a:srgbClr val="3F3F3F"/>
                    </a:gs>
                  </a:gsLst>
                  <a:lin ang="5400000" scaled="0"/>
                </a:gradFill>
                <a:latin typeface="Segoe UI Light"/>
                <a:hlinkClick r:id="rId13"/>
              </a:rPr>
              <a:t>Logback</a:t>
            </a:r>
            <a:endParaRPr lang="en-US" sz="2745" dirty="0">
              <a:gradFill>
                <a:gsLst>
                  <a:gs pos="1250">
                    <a:srgbClr val="3F3F3F"/>
                  </a:gs>
                  <a:gs pos="99000">
                    <a:srgbClr val="3F3F3F"/>
                  </a:gs>
                </a:gsLst>
                <a:lin ang="5400000" scaled="0"/>
              </a:gradFill>
              <a:latin typeface="Segoe UI Light"/>
            </a:endParaRPr>
          </a:p>
          <a:p>
            <a:pPr marL="342834" indent="-342834" defTabSz="913376" fontAlgn="base">
              <a:lnSpc>
                <a:spcPct val="120000"/>
              </a:lnSpc>
              <a:spcBef>
                <a:spcPct val="0"/>
              </a:spcBef>
              <a:spcAft>
                <a:spcPct val="0"/>
              </a:spcAft>
              <a:buSzTx/>
            </a:pPr>
            <a:endParaRPr lang="en-US" sz="2745" kern="0" spc="50" dirty="0">
              <a:solidFill>
                <a:srgbClr val="000000"/>
              </a:solidFill>
              <a:latin typeface="Segoe UI Light"/>
            </a:endParaRPr>
          </a:p>
        </p:txBody>
      </p:sp>
      <p:sp>
        <p:nvSpPr>
          <p:cNvPr id="16" name="Rectangle 15"/>
          <p:cNvSpPr/>
          <p:nvPr/>
        </p:nvSpPr>
        <p:spPr>
          <a:xfrm>
            <a:off x="571558" y="1070115"/>
            <a:ext cx="3026854" cy="671659"/>
          </a:xfrm>
          <a:prstGeom prst="rect">
            <a:avLst/>
          </a:prstGeom>
        </p:spPr>
        <p:txBody>
          <a:bodyPr wrap="none">
            <a:spAutoFit/>
          </a:bodyPr>
          <a:lstStyle/>
          <a:p>
            <a:pPr defTabSz="913376" fontAlgn="base">
              <a:lnSpc>
                <a:spcPct val="120000"/>
              </a:lnSpc>
              <a:spcBef>
                <a:spcPct val="0"/>
              </a:spcBef>
              <a:spcAft>
                <a:spcPct val="0"/>
              </a:spcAft>
            </a:pPr>
            <a:r>
              <a:rPr lang="en-US" sz="3137" dirty="0">
                <a:solidFill>
                  <a:srgbClr val="6B2A7A"/>
                </a:solidFill>
                <a:latin typeface="Segoe UI Light"/>
              </a:rPr>
              <a:t>Any app support</a:t>
            </a:r>
          </a:p>
        </p:txBody>
      </p:sp>
      <p:sp>
        <p:nvSpPr>
          <p:cNvPr id="19" name="Title 1"/>
          <p:cNvSpPr txBox="1">
            <a:spLocks/>
          </p:cNvSpPr>
          <p:nvPr/>
        </p:nvSpPr>
        <p:spPr>
          <a:xfrm>
            <a:off x="228927" y="310827"/>
            <a:ext cx="11655425" cy="900113"/>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CA">
                <a:solidFill>
                  <a:schemeClr val="tx1"/>
                </a:solidFill>
              </a:rPr>
              <a:t>Key capabilities</a:t>
            </a:r>
          </a:p>
        </p:txBody>
      </p:sp>
    </p:spTree>
    <p:extLst>
      <p:ext uri="{BB962C8B-B14F-4D97-AF65-F5344CB8AC3E}">
        <p14:creationId xmlns:p14="http://schemas.microsoft.com/office/powerpoint/2010/main" val="740567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8927" y="310827"/>
            <a:ext cx="11655425" cy="900113"/>
          </a:xfrm>
          <a:prstGeom prst="rect">
            <a:avLst/>
          </a:prstGeom>
        </p:spPr>
        <p:txBody>
          <a:bodyPr/>
          <a:lstStyle/>
          <a:p>
            <a:r>
              <a:rPr lang="en-US" dirty="0">
                <a:solidFill>
                  <a:schemeClr val="tx1"/>
                </a:solidFill>
              </a:rPr>
              <a:t>Key capabilities</a:t>
            </a:r>
          </a:p>
        </p:txBody>
      </p:sp>
      <p:sp>
        <p:nvSpPr>
          <p:cNvPr id="225" name="Rectangle 224"/>
          <p:cNvSpPr/>
          <p:nvPr/>
        </p:nvSpPr>
        <p:spPr>
          <a:xfrm>
            <a:off x="4340501" y="1504878"/>
            <a:ext cx="4033912" cy="452590"/>
          </a:xfrm>
          <a:prstGeom prst="rect">
            <a:avLst/>
          </a:prstGeom>
        </p:spPr>
        <p:txBody>
          <a:bodyPr wrap="square">
            <a:spAutoFit/>
          </a:bodyPr>
          <a:lstStyle/>
          <a:p>
            <a:pPr algn="ctr" defTabSz="914367"/>
            <a:endParaRPr lang="en-US" sz="2353" dirty="0">
              <a:solidFill>
                <a:srgbClr val="404040"/>
              </a:solidFill>
              <a:latin typeface="Segoe UI"/>
            </a:endParaRPr>
          </a:p>
        </p:txBody>
      </p:sp>
      <p:grpSp>
        <p:nvGrpSpPr>
          <p:cNvPr id="226" name="Group 225"/>
          <p:cNvGrpSpPr/>
          <p:nvPr/>
        </p:nvGrpSpPr>
        <p:grpSpPr>
          <a:xfrm>
            <a:off x="306590" y="1504878"/>
            <a:ext cx="4033912" cy="4642197"/>
            <a:chOff x="46037" y="2049462"/>
            <a:chExt cx="4114800" cy="4735283"/>
          </a:xfrm>
        </p:grpSpPr>
        <p:sp>
          <p:nvSpPr>
            <p:cNvPr id="227" name="Rectangle 226"/>
            <p:cNvSpPr/>
            <p:nvPr/>
          </p:nvSpPr>
          <p:spPr>
            <a:xfrm>
              <a:off x="46037" y="2049462"/>
              <a:ext cx="4114800" cy="2514535"/>
            </a:xfrm>
            <a:prstGeom prst="rect">
              <a:avLst/>
            </a:prstGeom>
          </p:spPr>
          <p:txBody>
            <a:bodyPr wrap="square">
              <a:spAutoFit/>
            </a:bodyPr>
            <a:lstStyle/>
            <a:p>
              <a:pPr algn="ctr" defTabSz="914367"/>
              <a:r>
                <a:rPr lang="en-US" sz="1765" b="1" dirty="0">
                  <a:solidFill>
                    <a:srgbClr val="404040"/>
                  </a:solidFill>
                  <a:latin typeface="Segoe UI"/>
                </a:rPr>
                <a:t>360° View Across</a:t>
              </a:r>
            </a:p>
            <a:p>
              <a:pPr algn="ctr" defTabSz="914367"/>
              <a:r>
                <a:rPr lang="en-US" sz="1765" b="1" dirty="0">
                  <a:solidFill>
                    <a:srgbClr val="404040"/>
                  </a:solidFill>
                  <a:latin typeface="Segoe UI"/>
                </a:rPr>
                <a:t>Availability, Performance &amp; Usage</a:t>
              </a:r>
              <a:endParaRPr lang="en-US" sz="2353" dirty="0">
                <a:solidFill>
                  <a:srgbClr val="404040"/>
                </a:solidFill>
                <a:latin typeface="Segoe UI"/>
              </a:endParaRP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endParaRPr lang="en-US" sz="1568" dirty="0">
                <a:solidFill>
                  <a:srgbClr val="404040"/>
                </a:solidFill>
                <a:latin typeface="Segoe UI"/>
              </a:endParaRP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Overall app health via Overview Blade</a:t>
              </a: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Quickly correlate performance &amp; usage data</a:t>
              </a: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Detailed insights with a click of a button through intuitive data exploration</a:t>
              </a:r>
              <a:endParaRPr lang="en-US" sz="2353" dirty="0">
                <a:solidFill>
                  <a:srgbClr val="404040"/>
                </a:solidFill>
                <a:latin typeface="Segoe UI"/>
              </a:endParaRPr>
            </a:p>
          </p:txBody>
        </p:sp>
        <p:pic>
          <p:nvPicPr>
            <p:cNvPr id="228" name="Picture 227"/>
            <p:cNvPicPr>
              <a:picLocks noChangeAspect="1"/>
            </p:cNvPicPr>
            <p:nvPr/>
          </p:nvPicPr>
          <p:blipFill>
            <a:blip r:embed="rId3"/>
            <a:stretch>
              <a:fillRect/>
            </a:stretch>
          </p:blipFill>
          <p:spPr>
            <a:xfrm>
              <a:off x="928429" y="5021262"/>
              <a:ext cx="2350016" cy="1763483"/>
            </a:xfrm>
            <a:prstGeom prst="rect">
              <a:avLst/>
            </a:prstGeom>
          </p:spPr>
        </p:pic>
      </p:grpSp>
      <p:grpSp>
        <p:nvGrpSpPr>
          <p:cNvPr id="229" name="Group 228"/>
          <p:cNvGrpSpPr/>
          <p:nvPr/>
        </p:nvGrpSpPr>
        <p:grpSpPr>
          <a:xfrm>
            <a:off x="4340501" y="1504878"/>
            <a:ext cx="4033912" cy="4583490"/>
            <a:chOff x="4160837" y="2049462"/>
            <a:chExt cx="4114800" cy="4675399"/>
          </a:xfrm>
        </p:grpSpPr>
        <p:cxnSp>
          <p:nvCxnSpPr>
            <p:cNvPr id="230" name="Straight Connector 229"/>
            <p:cNvCxnSpPr/>
            <p:nvPr/>
          </p:nvCxnSpPr>
          <p:spPr>
            <a:xfrm>
              <a:off x="4160837" y="2049462"/>
              <a:ext cx="0" cy="4572000"/>
            </a:xfrm>
            <a:prstGeom prst="line">
              <a:avLst/>
            </a:prstGeom>
            <a:ln w="31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31" name="Rectangle 230"/>
            <p:cNvSpPr/>
            <p:nvPr/>
          </p:nvSpPr>
          <p:spPr>
            <a:xfrm>
              <a:off x="4160837" y="2049462"/>
              <a:ext cx="4114800" cy="3111621"/>
            </a:xfrm>
            <a:prstGeom prst="rect">
              <a:avLst/>
            </a:prstGeom>
          </p:spPr>
          <p:txBody>
            <a:bodyPr wrap="square">
              <a:spAutoFit/>
            </a:bodyPr>
            <a:lstStyle/>
            <a:p>
              <a:pPr algn="ctr" defTabSz="914367"/>
              <a:r>
                <a:rPr lang="en-US" sz="1765" b="1" dirty="0">
                  <a:solidFill>
                    <a:srgbClr val="404040"/>
                  </a:solidFill>
                  <a:latin typeface="Segoe UI"/>
                </a:rPr>
                <a:t>Fast &amp; Powerful Diagnostics &amp; Usage Insights </a:t>
              </a:r>
              <a:endParaRPr lang="en-US" sz="2353" b="1" dirty="0">
                <a:solidFill>
                  <a:srgbClr val="404040"/>
                </a:solidFill>
                <a:latin typeface="Segoe UI"/>
              </a:endParaRP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endParaRPr lang="en-US" sz="1568" dirty="0">
                <a:solidFill>
                  <a:srgbClr val="404040"/>
                </a:solidFill>
                <a:latin typeface="Segoe UI"/>
              </a:endParaRP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Quickly diagnose availability &amp; performance issues</a:t>
              </a: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Learn &amp; improve continuously with usage insights</a:t>
              </a: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Extend your telemetry data</a:t>
              </a: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Export your data for further analysis</a:t>
              </a:r>
              <a:br>
                <a:rPr lang="en-US" sz="1568" dirty="0">
                  <a:solidFill>
                    <a:srgbClr val="404040"/>
                  </a:solidFill>
                  <a:latin typeface="Segoe UI"/>
                </a:rPr>
              </a:br>
              <a:endParaRPr lang="en-US" sz="1568" dirty="0">
                <a:solidFill>
                  <a:srgbClr val="404040"/>
                </a:solidFill>
                <a:latin typeface="Segoe UI"/>
              </a:endParaRPr>
            </a:p>
          </p:txBody>
        </p:sp>
        <p:pic>
          <p:nvPicPr>
            <p:cNvPr id="232" name="Picture 231"/>
            <p:cNvPicPr>
              <a:picLocks noChangeAspect="1"/>
            </p:cNvPicPr>
            <p:nvPr/>
          </p:nvPicPr>
          <p:blipFill>
            <a:blip r:embed="rId4"/>
            <a:stretch>
              <a:fillRect/>
            </a:stretch>
          </p:blipFill>
          <p:spPr>
            <a:xfrm>
              <a:off x="5190943" y="5081146"/>
              <a:ext cx="2210238" cy="1643715"/>
            </a:xfrm>
            <a:prstGeom prst="rect">
              <a:avLst/>
            </a:prstGeom>
          </p:spPr>
        </p:pic>
      </p:grpSp>
      <p:grpSp>
        <p:nvGrpSpPr>
          <p:cNvPr id="233" name="Group 232"/>
          <p:cNvGrpSpPr/>
          <p:nvPr/>
        </p:nvGrpSpPr>
        <p:grpSpPr>
          <a:xfrm>
            <a:off x="8374413" y="1504879"/>
            <a:ext cx="4033912" cy="4315630"/>
            <a:chOff x="8275637" y="2049462"/>
            <a:chExt cx="4114800" cy="4622797"/>
          </a:xfrm>
        </p:grpSpPr>
        <p:sp>
          <p:nvSpPr>
            <p:cNvPr id="234" name="Rectangle 233"/>
            <p:cNvSpPr/>
            <p:nvPr/>
          </p:nvSpPr>
          <p:spPr>
            <a:xfrm>
              <a:off x="8275637" y="2049462"/>
              <a:ext cx="4114800" cy="2292935"/>
            </a:xfrm>
            <a:prstGeom prst="rect">
              <a:avLst/>
            </a:prstGeom>
          </p:spPr>
          <p:txBody>
            <a:bodyPr wrap="square">
              <a:spAutoFit/>
            </a:bodyPr>
            <a:lstStyle/>
            <a:p>
              <a:pPr algn="ctr" defTabSz="914367"/>
              <a:r>
                <a:rPr lang="en-US" sz="1765" b="1" dirty="0">
                  <a:solidFill>
                    <a:srgbClr val="404040"/>
                  </a:solidFill>
                  <a:latin typeface="Segoe UI"/>
                </a:rPr>
                <a:t>Built-in Analytics</a:t>
              </a:r>
            </a:p>
            <a:p>
              <a:pPr algn="ctr" defTabSz="914367"/>
              <a:r>
                <a:rPr lang="en-US" sz="1765" b="1" dirty="0">
                  <a:solidFill>
                    <a:srgbClr val="404040"/>
                  </a:solidFill>
                  <a:latin typeface="Segoe UI"/>
                </a:rPr>
                <a:t>for any app </a:t>
              </a:r>
              <a:endParaRPr lang="en-US" sz="2353" dirty="0">
                <a:solidFill>
                  <a:srgbClr val="404040"/>
                </a:solidFill>
                <a:latin typeface="Segoe UI"/>
              </a:endParaRP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endParaRPr lang="en-US" sz="1568" dirty="0">
                <a:solidFill>
                  <a:srgbClr val="404040"/>
                </a:solidFill>
                <a:latin typeface="Segoe UI"/>
              </a:endParaRP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Supports any app type</a:t>
              </a: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Zero-click enablement</a:t>
              </a: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No-touch monitoring</a:t>
              </a:r>
              <a:br>
                <a:rPr lang="en-US" sz="1568" dirty="0">
                  <a:solidFill>
                    <a:srgbClr val="404040"/>
                  </a:solidFill>
                  <a:latin typeface="Segoe UI"/>
                </a:rPr>
              </a:br>
              <a:endParaRPr lang="en-US" sz="1568" dirty="0">
                <a:solidFill>
                  <a:srgbClr val="404040"/>
                </a:solidFill>
                <a:latin typeface="Segoe UI"/>
              </a:endParaRPr>
            </a:p>
          </p:txBody>
        </p:sp>
        <p:cxnSp>
          <p:nvCxnSpPr>
            <p:cNvPr id="235" name="Straight Connector 234"/>
            <p:cNvCxnSpPr/>
            <p:nvPr/>
          </p:nvCxnSpPr>
          <p:spPr>
            <a:xfrm>
              <a:off x="8275637" y="2049462"/>
              <a:ext cx="0" cy="4572000"/>
            </a:xfrm>
            <a:prstGeom prst="line">
              <a:avLst/>
            </a:prstGeom>
            <a:ln w="31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236" name="Group 235"/>
            <p:cNvGrpSpPr/>
            <p:nvPr/>
          </p:nvGrpSpPr>
          <p:grpSpPr>
            <a:xfrm>
              <a:off x="9200235" y="5133747"/>
              <a:ext cx="2265604" cy="1538512"/>
              <a:chOff x="3757613" y="4330700"/>
              <a:chExt cx="1919288" cy="1303338"/>
            </a:xfrm>
          </p:grpSpPr>
          <p:sp>
            <p:nvSpPr>
              <p:cNvPr id="237" name="Freeform 5"/>
              <p:cNvSpPr>
                <a:spLocks/>
              </p:cNvSpPr>
              <p:nvPr/>
            </p:nvSpPr>
            <p:spPr bwMode="auto">
              <a:xfrm>
                <a:off x="3832225" y="4330700"/>
                <a:ext cx="527050" cy="473075"/>
              </a:xfrm>
              <a:custGeom>
                <a:avLst/>
                <a:gdLst>
                  <a:gd name="T0" fmla="*/ 332 w 332"/>
                  <a:gd name="T1" fmla="*/ 298 h 298"/>
                  <a:gd name="T2" fmla="*/ 0 w 332"/>
                  <a:gd name="T3" fmla="*/ 267 h 298"/>
                  <a:gd name="T4" fmla="*/ 0 w 332"/>
                  <a:gd name="T5" fmla="*/ 0 h 298"/>
                  <a:gd name="T6" fmla="*/ 332 w 332"/>
                  <a:gd name="T7" fmla="*/ 82 h 298"/>
                  <a:gd name="T8" fmla="*/ 332 w 332"/>
                  <a:gd name="T9" fmla="*/ 298 h 298"/>
                </a:gdLst>
                <a:ahLst/>
                <a:cxnLst>
                  <a:cxn ang="0">
                    <a:pos x="T0" y="T1"/>
                  </a:cxn>
                  <a:cxn ang="0">
                    <a:pos x="T2" y="T3"/>
                  </a:cxn>
                  <a:cxn ang="0">
                    <a:pos x="T4" y="T5"/>
                  </a:cxn>
                  <a:cxn ang="0">
                    <a:pos x="T6" y="T7"/>
                  </a:cxn>
                  <a:cxn ang="0">
                    <a:pos x="T8" y="T9"/>
                  </a:cxn>
                </a:cxnLst>
                <a:rect l="0" t="0" r="r" b="b"/>
                <a:pathLst>
                  <a:path w="332" h="298">
                    <a:moveTo>
                      <a:pt x="332" y="298"/>
                    </a:moveTo>
                    <a:lnTo>
                      <a:pt x="0" y="267"/>
                    </a:lnTo>
                    <a:lnTo>
                      <a:pt x="0" y="0"/>
                    </a:lnTo>
                    <a:lnTo>
                      <a:pt x="332" y="82"/>
                    </a:lnTo>
                    <a:lnTo>
                      <a:pt x="332" y="29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38" name="Freeform 6"/>
              <p:cNvSpPr>
                <a:spLocks/>
              </p:cNvSpPr>
              <p:nvPr/>
            </p:nvSpPr>
            <p:spPr bwMode="auto">
              <a:xfrm>
                <a:off x="5083175" y="4330700"/>
                <a:ext cx="523875" cy="473075"/>
              </a:xfrm>
              <a:custGeom>
                <a:avLst/>
                <a:gdLst>
                  <a:gd name="T0" fmla="*/ 0 w 330"/>
                  <a:gd name="T1" fmla="*/ 298 h 298"/>
                  <a:gd name="T2" fmla="*/ 330 w 330"/>
                  <a:gd name="T3" fmla="*/ 261 h 298"/>
                  <a:gd name="T4" fmla="*/ 330 w 330"/>
                  <a:gd name="T5" fmla="*/ 0 h 298"/>
                  <a:gd name="T6" fmla="*/ 0 w 330"/>
                  <a:gd name="T7" fmla="*/ 82 h 298"/>
                  <a:gd name="T8" fmla="*/ 0 w 330"/>
                  <a:gd name="T9" fmla="*/ 298 h 298"/>
                </a:gdLst>
                <a:ahLst/>
                <a:cxnLst>
                  <a:cxn ang="0">
                    <a:pos x="T0" y="T1"/>
                  </a:cxn>
                  <a:cxn ang="0">
                    <a:pos x="T2" y="T3"/>
                  </a:cxn>
                  <a:cxn ang="0">
                    <a:pos x="T4" y="T5"/>
                  </a:cxn>
                  <a:cxn ang="0">
                    <a:pos x="T6" y="T7"/>
                  </a:cxn>
                  <a:cxn ang="0">
                    <a:pos x="T8" y="T9"/>
                  </a:cxn>
                </a:cxnLst>
                <a:rect l="0" t="0" r="r" b="b"/>
                <a:pathLst>
                  <a:path w="330" h="298">
                    <a:moveTo>
                      <a:pt x="0" y="298"/>
                    </a:moveTo>
                    <a:lnTo>
                      <a:pt x="330" y="261"/>
                    </a:lnTo>
                    <a:lnTo>
                      <a:pt x="330" y="0"/>
                    </a:lnTo>
                    <a:lnTo>
                      <a:pt x="0" y="82"/>
                    </a:lnTo>
                    <a:lnTo>
                      <a:pt x="0" y="29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39" name="Oval 7"/>
              <p:cNvSpPr>
                <a:spLocks noChangeArrowheads="1"/>
              </p:cNvSpPr>
              <p:nvPr/>
            </p:nvSpPr>
            <p:spPr bwMode="auto">
              <a:xfrm>
                <a:off x="3925888" y="5310188"/>
                <a:ext cx="295275" cy="61913"/>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0" name="Oval 8"/>
              <p:cNvSpPr>
                <a:spLocks noChangeArrowheads="1"/>
              </p:cNvSpPr>
              <p:nvPr/>
            </p:nvSpPr>
            <p:spPr bwMode="auto">
              <a:xfrm>
                <a:off x="5199063" y="5310188"/>
                <a:ext cx="295275" cy="61913"/>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1" name="Oval 9"/>
              <p:cNvSpPr>
                <a:spLocks noChangeArrowheads="1"/>
              </p:cNvSpPr>
              <p:nvPr/>
            </p:nvSpPr>
            <p:spPr bwMode="auto">
              <a:xfrm>
                <a:off x="4603750" y="5272088"/>
                <a:ext cx="238125" cy="5080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2" name="Oval 10"/>
              <p:cNvSpPr>
                <a:spLocks noChangeArrowheads="1"/>
              </p:cNvSpPr>
              <p:nvPr/>
            </p:nvSpPr>
            <p:spPr bwMode="auto">
              <a:xfrm>
                <a:off x="4603750" y="5476875"/>
                <a:ext cx="238125" cy="4762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3" name="Oval 11"/>
              <p:cNvSpPr>
                <a:spLocks noChangeArrowheads="1"/>
              </p:cNvSpPr>
              <p:nvPr/>
            </p:nvSpPr>
            <p:spPr bwMode="auto">
              <a:xfrm>
                <a:off x="4405313" y="5516563"/>
                <a:ext cx="60325" cy="12700"/>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4" name="Oval 12"/>
              <p:cNvSpPr>
                <a:spLocks noChangeArrowheads="1"/>
              </p:cNvSpPr>
              <p:nvPr/>
            </p:nvSpPr>
            <p:spPr bwMode="auto">
              <a:xfrm>
                <a:off x="4481513" y="5516563"/>
                <a:ext cx="57150" cy="12700"/>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5" name="Oval 13"/>
              <p:cNvSpPr>
                <a:spLocks noChangeArrowheads="1"/>
              </p:cNvSpPr>
              <p:nvPr/>
            </p:nvSpPr>
            <p:spPr bwMode="auto">
              <a:xfrm>
                <a:off x="4519613" y="5495925"/>
                <a:ext cx="57150" cy="1428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6" name="Oval 14"/>
              <p:cNvSpPr>
                <a:spLocks noChangeArrowheads="1"/>
              </p:cNvSpPr>
              <p:nvPr/>
            </p:nvSpPr>
            <p:spPr bwMode="auto">
              <a:xfrm>
                <a:off x="4443413" y="5495925"/>
                <a:ext cx="60325" cy="1428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7" name="Oval 15"/>
              <p:cNvSpPr>
                <a:spLocks noChangeArrowheads="1"/>
              </p:cNvSpPr>
              <p:nvPr/>
            </p:nvSpPr>
            <p:spPr bwMode="auto">
              <a:xfrm>
                <a:off x="4556125" y="5516563"/>
                <a:ext cx="58738" cy="12700"/>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8" name="Oval 16"/>
              <p:cNvSpPr>
                <a:spLocks noChangeArrowheads="1"/>
              </p:cNvSpPr>
              <p:nvPr/>
            </p:nvSpPr>
            <p:spPr bwMode="auto">
              <a:xfrm>
                <a:off x="4981575" y="5516563"/>
                <a:ext cx="58738" cy="12700"/>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9" name="Oval 17"/>
              <p:cNvSpPr>
                <a:spLocks noChangeArrowheads="1"/>
              </p:cNvSpPr>
              <p:nvPr/>
            </p:nvSpPr>
            <p:spPr bwMode="auto">
              <a:xfrm>
                <a:off x="4905375" y="5516563"/>
                <a:ext cx="60325" cy="12700"/>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0" name="Oval 18"/>
              <p:cNvSpPr>
                <a:spLocks noChangeArrowheads="1"/>
              </p:cNvSpPr>
              <p:nvPr/>
            </p:nvSpPr>
            <p:spPr bwMode="auto">
              <a:xfrm>
                <a:off x="4870450" y="5495925"/>
                <a:ext cx="57150" cy="1428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1" name="Oval 19"/>
              <p:cNvSpPr>
                <a:spLocks noChangeArrowheads="1"/>
              </p:cNvSpPr>
              <p:nvPr/>
            </p:nvSpPr>
            <p:spPr bwMode="auto">
              <a:xfrm>
                <a:off x="4943475" y="5495925"/>
                <a:ext cx="60325" cy="1428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2" name="Oval 20"/>
              <p:cNvSpPr>
                <a:spLocks noChangeArrowheads="1"/>
              </p:cNvSpPr>
              <p:nvPr/>
            </p:nvSpPr>
            <p:spPr bwMode="auto">
              <a:xfrm>
                <a:off x="4832350" y="5516563"/>
                <a:ext cx="57150" cy="12700"/>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3" name="Oval 21"/>
              <p:cNvSpPr>
                <a:spLocks noChangeArrowheads="1"/>
              </p:cNvSpPr>
              <p:nvPr/>
            </p:nvSpPr>
            <p:spPr bwMode="auto">
              <a:xfrm>
                <a:off x="4316413" y="5572125"/>
                <a:ext cx="41275"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4" name="Oval 22"/>
              <p:cNvSpPr>
                <a:spLocks noChangeArrowheads="1"/>
              </p:cNvSpPr>
              <p:nvPr/>
            </p:nvSpPr>
            <p:spPr bwMode="auto">
              <a:xfrm>
                <a:off x="4368800"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5" name="Oval 23"/>
              <p:cNvSpPr>
                <a:spLocks noChangeArrowheads="1"/>
              </p:cNvSpPr>
              <p:nvPr/>
            </p:nvSpPr>
            <p:spPr bwMode="auto">
              <a:xfrm>
                <a:off x="4392613"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6" name="Oval 24"/>
              <p:cNvSpPr>
                <a:spLocks noChangeArrowheads="1"/>
              </p:cNvSpPr>
              <p:nvPr/>
            </p:nvSpPr>
            <p:spPr bwMode="auto">
              <a:xfrm>
                <a:off x="4343400"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7" name="Oval 25"/>
              <p:cNvSpPr>
                <a:spLocks noChangeArrowheads="1"/>
              </p:cNvSpPr>
              <p:nvPr/>
            </p:nvSpPr>
            <p:spPr bwMode="auto">
              <a:xfrm>
                <a:off x="4419600" y="5572125"/>
                <a:ext cx="36513"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8" name="Oval 26"/>
              <p:cNvSpPr>
                <a:spLocks noChangeArrowheads="1"/>
              </p:cNvSpPr>
              <p:nvPr/>
            </p:nvSpPr>
            <p:spPr bwMode="auto">
              <a:xfrm>
                <a:off x="4545013"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9" name="Oval 27"/>
              <p:cNvSpPr>
                <a:spLocks noChangeArrowheads="1"/>
              </p:cNvSpPr>
              <p:nvPr/>
            </p:nvSpPr>
            <p:spPr bwMode="auto">
              <a:xfrm>
                <a:off x="4494213"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0" name="Oval 28"/>
              <p:cNvSpPr>
                <a:spLocks noChangeArrowheads="1"/>
              </p:cNvSpPr>
              <p:nvPr/>
            </p:nvSpPr>
            <p:spPr bwMode="auto">
              <a:xfrm>
                <a:off x="4470400"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1" name="Oval 29"/>
              <p:cNvSpPr>
                <a:spLocks noChangeArrowheads="1"/>
              </p:cNvSpPr>
              <p:nvPr/>
            </p:nvSpPr>
            <p:spPr bwMode="auto">
              <a:xfrm>
                <a:off x="4519613"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2" name="Oval 30"/>
              <p:cNvSpPr>
                <a:spLocks noChangeArrowheads="1"/>
              </p:cNvSpPr>
              <p:nvPr/>
            </p:nvSpPr>
            <p:spPr bwMode="auto">
              <a:xfrm>
                <a:off x="4443413"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3" name="Oval 31"/>
              <p:cNvSpPr>
                <a:spLocks noChangeArrowheads="1"/>
              </p:cNvSpPr>
              <p:nvPr/>
            </p:nvSpPr>
            <p:spPr bwMode="auto">
              <a:xfrm>
                <a:off x="4570413"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4" name="Oval 32"/>
              <p:cNvSpPr>
                <a:spLocks noChangeArrowheads="1"/>
              </p:cNvSpPr>
              <p:nvPr/>
            </p:nvSpPr>
            <p:spPr bwMode="auto">
              <a:xfrm>
                <a:off x="4621213"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5" name="Oval 33"/>
              <p:cNvSpPr>
                <a:spLocks noChangeArrowheads="1"/>
              </p:cNvSpPr>
              <p:nvPr/>
            </p:nvSpPr>
            <p:spPr bwMode="auto">
              <a:xfrm>
                <a:off x="4645025" y="5557838"/>
                <a:ext cx="41275"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6" name="Oval 34"/>
              <p:cNvSpPr>
                <a:spLocks noChangeArrowheads="1"/>
              </p:cNvSpPr>
              <p:nvPr/>
            </p:nvSpPr>
            <p:spPr bwMode="auto">
              <a:xfrm>
                <a:off x="4594225"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7" name="Oval 35"/>
              <p:cNvSpPr>
                <a:spLocks noChangeArrowheads="1"/>
              </p:cNvSpPr>
              <p:nvPr/>
            </p:nvSpPr>
            <p:spPr bwMode="auto">
              <a:xfrm>
                <a:off x="4670425"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8" name="Oval 36"/>
              <p:cNvSpPr>
                <a:spLocks noChangeArrowheads="1"/>
              </p:cNvSpPr>
              <p:nvPr/>
            </p:nvSpPr>
            <p:spPr bwMode="auto">
              <a:xfrm>
                <a:off x="4797425"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9" name="Oval 37"/>
              <p:cNvSpPr>
                <a:spLocks noChangeArrowheads="1"/>
              </p:cNvSpPr>
              <p:nvPr/>
            </p:nvSpPr>
            <p:spPr bwMode="auto">
              <a:xfrm>
                <a:off x="4748213"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0" name="Oval 38"/>
              <p:cNvSpPr>
                <a:spLocks noChangeArrowheads="1"/>
              </p:cNvSpPr>
              <p:nvPr/>
            </p:nvSpPr>
            <p:spPr bwMode="auto">
              <a:xfrm>
                <a:off x="4721225"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1" name="Oval 39"/>
              <p:cNvSpPr>
                <a:spLocks noChangeArrowheads="1"/>
              </p:cNvSpPr>
              <p:nvPr/>
            </p:nvSpPr>
            <p:spPr bwMode="auto">
              <a:xfrm>
                <a:off x="4772025"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2" name="Oval 40"/>
              <p:cNvSpPr>
                <a:spLocks noChangeArrowheads="1"/>
              </p:cNvSpPr>
              <p:nvPr/>
            </p:nvSpPr>
            <p:spPr bwMode="auto">
              <a:xfrm>
                <a:off x="4697413" y="5557838"/>
                <a:ext cx="36513"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3" name="Oval 41"/>
              <p:cNvSpPr>
                <a:spLocks noChangeArrowheads="1"/>
              </p:cNvSpPr>
              <p:nvPr/>
            </p:nvSpPr>
            <p:spPr bwMode="auto">
              <a:xfrm>
                <a:off x="4822825"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4" name="Oval 42"/>
              <p:cNvSpPr>
                <a:spLocks noChangeArrowheads="1"/>
              </p:cNvSpPr>
              <p:nvPr/>
            </p:nvSpPr>
            <p:spPr bwMode="auto">
              <a:xfrm>
                <a:off x="4872038"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5" name="Oval 43"/>
              <p:cNvSpPr>
                <a:spLocks noChangeArrowheads="1"/>
              </p:cNvSpPr>
              <p:nvPr/>
            </p:nvSpPr>
            <p:spPr bwMode="auto">
              <a:xfrm>
                <a:off x="4899025"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6" name="Oval 44"/>
              <p:cNvSpPr>
                <a:spLocks noChangeArrowheads="1"/>
              </p:cNvSpPr>
              <p:nvPr/>
            </p:nvSpPr>
            <p:spPr bwMode="auto">
              <a:xfrm>
                <a:off x="4848225"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7" name="Oval 45"/>
              <p:cNvSpPr>
                <a:spLocks noChangeArrowheads="1"/>
              </p:cNvSpPr>
              <p:nvPr/>
            </p:nvSpPr>
            <p:spPr bwMode="auto">
              <a:xfrm>
                <a:off x="4922838" y="5572125"/>
                <a:ext cx="41275"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8" name="Oval 46"/>
              <p:cNvSpPr>
                <a:spLocks noChangeArrowheads="1"/>
              </p:cNvSpPr>
              <p:nvPr/>
            </p:nvSpPr>
            <p:spPr bwMode="auto">
              <a:xfrm>
                <a:off x="5049838"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9" name="Oval 47"/>
              <p:cNvSpPr>
                <a:spLocks noChangeArrowheads="1"/>
              </p:cNvSpPr>
              <p:nvPr/>
            </p:nvSpPr>
            <p:spPr bwMode="auto">
              <a:xfrm>
                <a:off x="4999038"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0" name="Oval 48"/>
              <p:cNvSpPr>
                <a:spLocks noChangeArrowheads="1"/>
              </p:cNvSpPr>
              <p:nvPr/>
            </p:nvSpPr>
            <p:spPr bwMode="auto">
              <a:xfrm>
                <a:off x="4975225" y="5572125"/>
                <a:ext cx="36513"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1" name="Oval 49"/>
              <p:cNvSpPr>
                <a:spLocks noChangeArrowheads="1"/>
              </p:cNvSpPr>
              <p:nvPr/>
            </p:nvSpPr>
            <p:spPr bwMode="auto">
              <a:xfrm>
                <a:off x="5022850"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2" name="Oval 50"/>
              <p:cNvSpPr>
                <a:spLocks noChangeArrowheads="1"/>
              </p:cNvSpPr>
              <p:nvPr/>
            </p:nvSpPr>
            <p:spPr bwMode="auto">
              <a:xfrm>
                <a:off x="5073650" y="5572125"/>
                <a:ext cx="41275"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3" name="Oval 51"/>
              <p:cNvSpPr>
                <a:spLocks noChangeArrowheads="1"/>
              </p:cNvSpPr>
              <p:nvPr/>
            </p:nvSpPr>
            <p:spPr bwMode="auto">
              <a:xfrm>
                <a:off x="4948238"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4" name="Oval 52"/>
              <p:cNvSpPr>
                <a:spLocks noChangeArrowheads="1"/>
              </p:cNvSpPr>
              <p:nvPr/>
            </p:nvSpPr>
            <p:spPr bwMode="auto">
              <a:xfrm>
                <a:off x="4241800"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5" name="Oval 53"/>
              <p:cNvSpPr>
                <a:spLocks noChangeArrowheads="1"/>
              </p:cNvSpPr>
              <p:nvPr/>
            </p:nvSpPr>
            <p:spPr bwMode="auto">
              <a:xfrm>
                <a:off x="4302125"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6" name="Oval 54"/>
              <p:cNvSpPr>
                <a:spLocks noChangeArrowheads="1"/>
              </p:cNvSpPr>
              <p:nvPr/>
            </p:nvSpPr>
            <p:spPr bwMode="auto">
              <a:xfrm>
                <a:off x="4332288"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7" name="Oval 55"/>
              <p:cNvSpPr>
                <a:spLocks noChangeArrowheads="1"/>
              </p:cNvSpPr>
              <p:nvPr/>
            </p:nvSpPr>
            <p:spPr bwMode="auto">
              <a:xfrm>
                <a:off x="4271963" y="5607050"/>
                <a:ext cx="44450"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8" name="Oval 56"/>
              <p:cNvSpPr>
                <a:spLocks noChangeArrowheads="1"/>
              </p:cNvSpPr>
              <p:nvPr/>
            </p:nvSpPr>
            <p:spPr bwMode="auto">
              <a:xfrm>
                <a:off x="4360863" y="5622925"/>
                <a:ext cx="47625"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9" name="Oval 57"/>
              <p:cNvSpPr>
                <a:spLocks noChangeArrowheads="1"/>
              </p:cNvSpPr>
              <p:nvPr/>
            </p:nvSpPr>
            <p:spPr bwMode="auto">
              <a:xfrm>
                <a:off x="4511675" y="5607050"/>
                <a:ext cx="47625"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90" name="Oval 58"/>
              <p:cNvSpPr>
                <a:spLocks noChangeArrowheads="1"/>
              </p:cNvSpPr>
              <p:nvPr/>
            </p:nvSpPr>
            <p:spPr bwMode="auto">
              <a:xfrm>
                <a:off x="4452938" y="5607050"/>
                <a:ext cx="46038" cy="9525"/>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91" name="Oval 59"/>
              <p:cNvSpPr>
                <a:spLocks noChangeArrowheads="1"/>
              </p:cNvSpPr>
              <p:nvPr/>
            </p:nvSpPr>
            <p:spPr bwMode="auto">
              <a:xfrm>
                <a:off x="4421188" y="5622925"/>
                <a:ext cx="46038" cy="11113"/>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93" name="Oval 60"/>
              <p:cNvSpPr>
                <a:spLocks noChangeArrowheads="1"/>
              </p:cNvSpPr>
              <p:nvPr/>
            </p:nvSpPr>
            <p:spPr bwMode="auto">
              <a:xfrm>
                <a:off x="4481513"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94" name="Oval 61"/>
              <p:cNvSpPr>
                <a:spLocks noChangeArrowheads="1"/>
              </p:cNvSpPr>
              <p:nvPr/>
            </p:nvSpPr>
            <p:spPr bwMode="auto">
              <a:xfrm>
                <a:off x="4392613"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95" name="Oval 62"/>
              <p:cNvSpPr>
                <a:spLocks noChangeArrowheads="1"/>
              </p:cNvSpPr>
              <p:nvPr/>
            </p:nvSpPr>
            <p:spPr bwMode="auto">
              <a:xfrm>
                <a:off x="4541838" y="5622925"/>
                <a:ext cx="46038" cy="11113"/>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16" name="Oval 63"/>
              <p:cNvSpPr>
                <a:spLocks noChangeArrowheads="1"/>
              </p:cNvSpPr>
              <p:nvPr/>
            </p:nvSpPr>
            <p:spPr bwMode="auto">
              <a:xfrm>
                <a:off x="4603750" y="5622925"/>
                <a:ext cx="44450"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17" name="Oval 64"/>
              <p:cNvSpPr>
                <a:spLocks noChangeArrowheads="1"/>
              </p:cNvSpPr>
              <p:nvPr/>
            </p:nvSpPr>
            <p:spPr bwMode="auto">
              <a:xfrm>
                <a:off x="4632325"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18" name="Oval 65"/>
              <p:cNvSpPr>
                <a:spLocks noChangeArrowheads="1"/>
              </p:cNvSpPr>
              <p:nvPr/>
            </p:nvSpPr>
            <p:spPr bwMode="auto">
              <a:xfrm>
                <a:off x="4572000" y="5607050"/>
                <a:ext cx="47625"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19" name="Oval 66"/>
              <p:cNvSpPr>
                <a:spLocks noChangeArrowheads="1"/>
              </p:cNvSpPr>
              <p:nvPr/>
            </p:nvSpPr>
            <p:spPr bwMode="auto">
              <a:xfrm>
                <a:off x="4664075" y="5622925"/>
                <a:ext cx="44450"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0" name="Oval 67"/>
              <p:cNvSpPr>
                <a:spLocks noChangeArrowheads="1"/>
              </p:cNvSpPr>
              <p:nvPr/>
            </p:nvSpPr>
            <p:spPr bwMode="auto">
              <a:xfrm>
                <a:off x="4811713" y="5607050"/>
                <a:ext cx="47625" cy="9525"/>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1" name="Oval 68"/>
              <p:cNvSpPr>
                <a:spLocks noChangeArrowheads="1"/>
              </p:cNvSpPr>
              <p:nvPr/>
            </p:nvSpPr>
            <p:spPr bwMode="auto">
              <a:xfrm>
                <a:off x="4752975"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2" name="Oval 69"/>
              <p:cNvSpPr>
                <a:spLocks noChangeArrowheads="1"/>
              </p:cNvSpPr>
              <p:nvPr/>
            </p:nvSpPr>
            <p:spPr bwMode="auto">
              <a:xfrm>
                <a:off x="4722813" y="5622925"/>
                <a:ext cx="47625"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3" name="Oval 70"/>
              <p:cNvSpPr>
                <a:spLocks noChangeArrowheads="1"/>
              </p:cNvSpPr>
              <p:nvPr/>
            </p:nvSpPr>
            <p:spPr bwMode="auto">
              <a:xfrm>
                <a:off x="4783138" y="5622925"/>
                <a:ext cx="47625"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4" name="Oval 71"/>
              <p:cNvSpPr>
                <a:spLocks noChangeArrowheads="1"/>
              </p:cNvSpPr>
              <p:nvPr/>
            </p:nvSpPr>
            <p:spPr bwMode="auto">
              <a:xfrm>
                <a:off x="4692650"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5" name="Oval 72"/>
              <p:cNvSpPr>
                <a:spLocks noChangeArrowheads="1"/>
              </p:cNvSpPr>
              <p:nvPr/>
            </p:nvSpPr>
            <p:spPr bwMode="auto">
              <a:xfrm>
                <a:off x="4843463"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6" name="Oval 73"/>
              <p:cNvSpPr>
                <a:spLocks noChangeArrowheads="1"/>
              </p:cNvSpPr>
              <p:nvPr/>
            </p:nvSpPr>
            <p:spPr bwMode="auto">
              <a:xfrm>
                <a:off x="4903788"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7" name="Oval 74"/>
              <p:cNvSpPr>
                <a:spLocks noChangeArrowheads="1"/>
              </p:cNvSpPr>
              <p:nvPr/>
            </p:nvSpPr>
            <p:spPr bwMode="auto">
              <a:xfrm>
                <a:off x="4932363"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8" name="Oval 75"/>
              <p:cNvSpPr>
                <a:spLocks noChangeArrowheads="1"/>
              </p:cNvSpPr>
              <p:nvPr/>
            </p:nvSpPr>
            <p:spPr bwMode="auto">
              <a:xfrm>
                <a:off x="4872038" y="5607050"/>
                <a:ext cx="47625"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9" name="Oval 76"/>
              <p:cNvSpPr>
                <a:spLocks noChangeArrowheads="1"/>
              </p:cNvSpPr>
              <p:nvPr/>
            </p:nvSpPr>
            <p:spPr bwMode="auto">
              <a:xfrm>
                <a:off x="4964113" y="5622925"/>
                <a:ext cx="46038" cy="11113"/>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0" name="Oval 77"/>
              <p:cNvSpPr>
                <a:spLocks noChangeArrowheads="1"/>
              </p:cNvSpPr>
              <p:nvPr/>
            </p:nvSpPr>
            <p:spPr bwMode="auto">
              <a:xfrm>
                <a:off x="5114925" y="5607050"/>
                <a:ext cx="46038" cy="9525"/>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1" name="Oval 78"/>
              <p:cNvSpPr>
                <a:spLocks noChangeArrowheads="1"/>
              </p:cNvSpPr>
              <p:nvPr/>
            </p:nvSpPr>
            <p:spPr bwMode="auto">
              <a:xfrm>
                <a:off x="5054600" y="5607050"/>
                <a:ext cx="44450"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2" name="Oval 79"/>
              <p:cNvSpPr>
                <a:spLocks noChangeArrowheads="1"/>
              </p:cNvSpPr>
              <p:nvPr/>
            </p:nvSpPr>
            <p:spPr bwMode="auto">
              <a:xfrm>
                <a:off x="5022850" y="5622925"/>
                <a:ext cx="47625"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3" name="Oval 80"/>
              <p:cNvSpPr>
                <a:spLocks noChangeArrowheads="1"/>
              </p:cNvSpPr>
              <p:nvPr/>
            </p:nvSpPr>
            <p:spPr bwMode="auto">
              <a:xfrm>
                <a:off x="5083175"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4" name="Oval 81"/>
              <p:cNvSpPr>
                <a:spLocks noChangeArrowheads="1"/>
              </p:cNvSpPr>
              <p:nvPr/>
            </p:nvSpPr>
            <p:spPr bwMode="auto">
              <a:xfrm>
                <a:off x="5143500"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5" name="Oval 82"/>
              <p:cNvSpPr>
                <a:spLocks noChangeArrowheads="1"/>
              </p:cNvSpPr>
              <p:nvPr/>
            </p:nvSpPr>
            <p:spPr bwMode="auto">
              <a:xfrm>
                <a:off x="4992688"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6" name="Oval 83"/>
              <p:cNvSpPr>
                <a:spLocks noChangeArrowheads="1"/>
              </p:cNvSpPr>
              <p:nvPr/>
            </p:nvSpPr>
            <p:spPr bwMode="auto">
              <a:xfrm>
                <a:off x="4649788" y="5468938"/>
                <a:ext cx="142875" cy="30163"/>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7" name="Freeform 84"/>
              <p:cNvSpPr>
                <a:spLocks/>
              </p:cNvSpPr>
              <p:nvPr/>
            </p:nvSpPr>
            <p:spPr bwMode="auto">
              <a:xfrm>
                <a:off x="4427538" y="4895850"/>
                <a:ext cx="577850" cy="403225"/>
              </a:xfrm>
              <a:custGeom>
                <a:avLst/>
                <a:gdLst>
                  <a:gd name="T0" fmla="*/ 255 w 260"/>
                  <a:gd name="T1" fmla="*/ 181 h 181"/>
                  <a:gd name="T2" fmla="*/ 260 w 260"/>
                  <a:gd name="T3" fmla="*/ 176 h 181"/>
                  <a:gd name="T4" fmla="*/ 260 w 260"/>
                  <a:gd name="T5" fmla="*/ 5 h 181"/>
                  <a:gd name="T6" fmla="*/ 255 w 260"/>
                  <a:gd name="T7" fmla="*/ 0 h 181"/>
                  <a:gd name="T8" fmla="*/ 5 w 260"/>
                  <a:gd name="T9" fmla="*/ 0 h 181"/>
                  <a:gd name="T10" fmla="*/ 0 w 260"/>
                  <a:gd name="T11" fmla="*/ 5 h 181"/>
                  <a:gd name="T12" fmla="*/ 0 w 260"/>
                  <a:gd name="T13" fmla="*/ 176 h 181"/>
                  <a:gd name="T14" fmla="*/ 5 w 260"/>
                  <a:gd name="T15" fmla="*/ 181 h 181"/>
                  <a:gd name="T16" fmla="*/ 255 w 260"/>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181">
                    <a:moveTo>
                      <a:pt x="255" y="181"/>
                    </a:moveTo>
                    <a:cubicBezTo>
                      <a:pt x="258" y="181"/>
                      <a:pt x="260" y="178"/>
                      <a:pt x="260" y="176"/>
                    </a:cubicBezTo>
                    <a:cubicBezTo>
                      <a:pt x="260" y="5"/>
                      <a:pt x="260" y="5"/>
                      <a:pt x="260" y="5"/>
                    </a:cubicBezTo>
                    <a:cubicBezTo>
                      <a:pt x="260" y="3"/>
                      <a:pt x="258" y="0"/>
                      <a:pt x="255" y="0"/>
                    </a:cubicBezTo>
                    <a:cubicBezTo>
                      <a:pt x="5" y="0"/>
                      <a:pt x="5" y="0"/>
                      <a:pt x="5" y="0"/>
                    </a:cubicBezTo>
                    <a:cubicBezTo>
                      <a:pt x="2" y="0"/>
                      <a:pt x="0" y="3"/>
                      <a:pt x="0" y="5"/>
                    </a:cubicBezTo>
                    <a:cubicBezTo>
                      <a:pt x="0" y="176"/>
                      <a:pt x="0" y="176"/>
                      <a:pt x="0" y="176"/>
                    </a:cubicBezTo>
                    <a:cubicBezTo>
                      <a:pt x="0" y="178"/>
                      <a:pt x="2" y="181"/>
                      <a:pt x="5" y="181"/>
                    </a:cubicBezTo>
                    <a:lnTo>
                      <a:pt x="255" y="18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8" name="Rectangle 85"/>
              <p:cNvSpPr>
                <a:spLocks noChangeArrowheads="1"/>
              </p:cNvSpPr>
              <p:nvPr/>
            </p:nvSpPr>
            <p:spPr bwMode="auto">
              <a:xfrm>
                <a:off x="4445000" y="4914900"/>
                <a:ext cx="542925" cy="3063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9" name="Freeform 86"/>
              <p:cNvSpPr>
                <a:spLocks/>
              </p:cNvSpPr>
              <p:nvPr/>
            </p:nvSpPr>
            <p:spPr bwMode="auto">
              <a:xfrm>
                <a:off x="3757613" y="4851400"/>
                <a:ext cx="41275" cy="514350"/>
              </a:xfrm>
              <a:custGeom>
                <a:avLst/>
                <a:gdLst>
                  <a:gd name="T0" fmla="*/ 0 w 26"/>
                  <a:gd name="T1" fmla="*/ 321 h 324"/>
                  <a:gd name="T2" fmla="*/ 26 w 26"/>
                  <a:gd name="T3" fmla="*/ 324 h 324"/>
                  <a:gd name="T4" fmla="*/ 26 w 26"/>
                  <a:gd name="T5" fmla="*/ 0 h 324"/>
                  <a:gd name="T6" fmla="*/ 0 w 26"/>
                  <a:gd name="T7" fmla="*/ 3 h 324"/>
                  <a:gd name="T8" fmla="*/ 0 w 26"/>
                  <a:gd name="T9" fmla="*/ 321 h 324"/>
                </a:gdLst>
                <a:ahLst/>
                <a:cxnLst>
                  <a:cxn ang="0">
                    <a:pos x="T0" y="T1"/>
                  </a:cxn>
                  <a:cxn ang="0">
                    <a:pos x="T2" y="T3"/>
                  </a:cxn>
                  <a:cxn ang="0">
                    <a:pos x="T4" y="T5"/>
                  </a:cxn>
                  <a:cxn ang="0">
                    <a:pos x="T6" y="T7"/>
                  </a:cxn>
                  <a:cxn ang="0">
                    <a:pos x="T8" y="T9"/>
                  </a:cxn>
                </a:cxnLst>
                <a:rect l="0" t="0" r="r" b="b"/>
                <a:pathLst>
                  <a:path w="26" h="324">
                    <a:moveTo>
                      <a:pt x="0" y="321"/>
                    </a:moveTo>
                    <a:lnTo>
                      <a:pt x="26" y="324"/>
                    </a:lnTo>
                    <a:lnTo>
                      <a:pt x="26" y="0"/>
                    </a:lnTo>
                    <a:lnTo>
                      <a:pt x="0" y="3"/>
                    </a:lnTo>
                    <a:lnTo>
                      <a:pt x="0" y="3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0" name="Freeform 87"/>
              <p:cNvSpPr>
                <a:spLocks/>
              </p:cNvSpPr>
              <p:nvPr/>
            </p:nvSpPr>
            <p:spPr bwMode="auto">
              <a:xfrm>
                <a:off x="3787775" y="4851400"/>
                <a:ext cx="598488" cy="514350"/>
              </a:xfrm>
              <a:custGeom>
                <a:avLst/>
                <a:gdLst>
                  <a:gd name="T0" fmla="*/ 264 w 269"/>
                  <a:gd name="T1" fmla="*/ 204 h 231"/>
                  <a:gd name="T2" fmla="*/ 269 w 269"/>
                  <a:gd name="T3" fmla="*/ 199 h 231"/>
                  <a:gd name="T4" fmla="*/ 269 w 269"/>
                  <a:gd name="T5" fmla="*/ 22 h 231"/>
                  <a:gd name="T6" fmla="*/ 264 w 269"/>
                  <a:gd name="T7" fmla="*/ 17 h 231"/>
                  <a:gd name="T8" fmla="*/ 5 w 269"/>
                  <a:gd name="T9" fmla="*/ 0 h 231"/>
                  <a:gd name="T10" fmla="*/ 0 w 269"/>
                  <a:gd name="T11" fmla="*/ 6 h 231"/>
                  <a:gd name="T12" fmla="*/ 0 w 269"/>
                  <a:gd name="T13" fmla="*/ 225 h 231"/>
                  <a:gd name="T14" fmla="*/ 5 w 269"/>
                  <a:gd name="T15" fmla="*/ 231 h 231"/>
                  <a:gd name="T16" fmla="*/ 264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264" y="204"/>
                    </a:moveTo>
                    <a:cubicBezTo>
                      <a:pt x="267" y="204"/>
                      <a:pt x="269" y="201"/>
                      <a:pt x="269" y="199"/>
                    </a:cubicBezTo>
                    <a:cubicBezTo>
                      <a:pt x="269" y="22"/>
                      <a:pt x="269" y="22"/>
                      <a:pt x="269" y="22"/>
                    </a:cubicBezTo>
                    <a:cubicBezTo>
                      <a:pt x="269" y="20"/>
                      <a:pt x="267" y="17"/>
                      <a:pt x="264" y="17"/>
                    </a:cubicBezTo>
                    <a:cubicBezTo>
                      <a:pt x="5" y="0"/>
                      <a:pt x="5" y="0"/>
                      <a:pt x="5" y="0"/>
                    </a:cubicBezTo>
                    <a:cubicBezTo>
                      <a:pt x="2" y="0"/>
                      <a:pt x="0" y="3"/>
                      <a:pt x="0" y="6"/>
                    </a:cubicBezTo>
                    <a:cubicBezTo>
                      <a:pt x="0" y="225"/>
                      <a:pt x="0" y="225"/>
                      <a:pt x="0" y="225"/>
                    </a:cubicBezTo>
                    <a:cubicBezTo>
                      <a:pt x="0" y="228"/>
                      <a:pt x="2" y="231"/>
                      <a:pt x="5" y="231"/>
                    </a:cubicBezTo>
                    <a:lnTo>
                      <a:pt x="264" y="204"/>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1" name="Freeform 88"/>
              <p:cNvSpPr>
                <a:spLocks/>
              </p:cNvSpPr>
              <p:nvPr/>
            </p:nvSpPr>
            <p:spPr bwMode="auto">
              <a:xfrm>
                <a:off x="3813175" y="4876800"/>
                <a:ext cx="555625" cy="400050"/>
              </a:xfrm>
              <a:custGeom>
                <a:avLst/>
                <a:gdLst>
                  <a:gd name="T0" fmla="*/ 350 w 350"/>
                  <a:gd name="T1" fmla="*/ 222 h 252"/>
                  <a:gd name="T2" fmla="*/ 0 w 350"/>
                  <a:gd name="T3" fmla="*/ 252 h 252"/>
                  <a:gd name="T4" fmla="*/ 0 w 350"/>
                  <a:gd name="T5" fmla="*/ 0 h 252"/>
                  <a:gd name="T6" fmla="*/ 350 w 350"/>
                  <a:gd name="T7" fmla="*/ 19 h 252"/>
                  <a:gd name="T8" fmla="*/ 350 w 350"/>
                  <a:gd name="T9" fmla="*/ 222 h 252"/>
                </a:gdLst>
                <a:ahLst/>
                <a:cxnLst>
                  <a:cxn ang="0">
                    <a:pos x="T0" y="T1"/>
                  </a:cxn>
                  <a:cxn ang="0">
                    <a:pos x="T2" y="T3"/>
                  </a:cxn>
                  <a:cxn ang="0">
                    <a:pos x="T4" y="T5"/>
                  </a:cxn>
                  <a:cxn ang="0">
                    <a:pos x="T6" y="T7"/>
                  </a:cxn>
                  <a:cxn ang="0">
                    <a:pos x="T8" y="T9"/>
                  </a:cxn>
                </a:cxnLst>
                <a:rect l="0" t="0" r="r" b="b"/>
                <a:pathLst>
                  <a:path w="350" h="252">
                    <a:moveTo>
                      <a:pt x="350" y="222"/>
                    </a:moveTo>
                    <a:lnTo>
                      <a:pt x="0" y="252"/>
                    </a:lnTo>
                    <a:lnTo>
                      <a:pt x="0" y="0"/>
                    </a:lnTo>
                    <a:lnTo>
                      <a:pt x="350" y="19"/>
                    </a:lnTo>
                    <a:lnTo>
                      <a:pt x="350" y="222"/>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2" name="Freeform 89"/>
              <p:cNvSpPr>
                <a:spLocks/>
              </p:cNvSpPr>
              <p:nvPr/>
            </p:nvSpPr>
            <p:spPr bwMode="auto">
              <a:xfrm>
                <a:off x="5634038" y="4851400"/>
                <a:ext cx="42863" cy="514350"/>
              </a:xfrm>
              <a:custGeom>
                <a:avLst/>
                <a:gdLst>
                  <a:gd name="T0" fmla="*/ 27 w 27"/>
                  <a:gd name="T1" fmla="*/ 321 h 324"/>
                  <a:gd name="T2" fmla="*/ 0 w 27"/>
                  <a:gd name="T3" fmla="*/ 324 h 324"/>
                  <a:gd name="T4" fmla="*/ 0 w 27"/>
                  <a:gd name="T5" fmla="*/ 0 h 324"/>
                  <a:gd name="T6" fmla="*/ 27 w 27"/>
                  <a:gd name="T7" fmla="*/ 3 h 324"/>
                  <a:gd name="T8" fmla="*/ 27 w 27"/>
                  <a:gd name="T9" fmla="*/ 321 h 324"/>
                </a:gdLst>
                <a:ahLst/>
                <a:cxnLst>
                  <a:cxn ang="0">
                    <a:pos x="T0" y="T1"/>
                  </a:cxn>
                  <a:cxn ang="0">
                    <a:pos x="T2" y="T3"/>
                  </a:cxn>
                  <a:cxn ang="0">
                    <a:pos x="T4" y="T5"/>
                  </a:cxn>
                  <a:cxn ang="0">
                    <a:pos x="T6" y="T7"/>
                  </a:cxn>
                  <a:cxn ang="0">
                    <a:pos x="T8" y="T9"/>
                  </a:cxn>
                </a:cxnLst>
                <a:rect l="0" t="0" r="r" b="b"/>
                <a:pathLst>
                  <a:path w="27" h="324">
                    <a:moveTo>
                      <a:pt x="27" y="321"/>
                    </a:moveTo>
                    <a:lnTo>
                      <a:pt x="0" y="324"/>
                    </a:lnTo>
                    <a:lnTo>
                      <a:pt x="0" y="0"/>
                    </a:lnTo>
                    <a:lnTo>
                      <a:pt x="27" y="3"/>
                    </a:lnTo>
                    <a:lnTo>
                      <a:pt x="27" y="3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3" name="Freeform 90"/>
              <p:cNvSpPr>
                <a:spLocks/>
              </p:cNvSpPr>
              <p:nvPr/>
            </p:nvSpPr>
            <p:spPr bwMode="auto">
              <a:xfrm>
                <a:off x="5048250" y="4851400"/>
                <a:ext cx="596900" cy="514350"/>
              </a:xfrm>
              <a:custGeom>
                <a:avLst/>
                <a:gdLst>
                  <a:gd name="T0" fmla="*/ 5 w 269"/>
                  <a:gd name="T1" fmla="*/ 204 h 231"/>
                  <a:gd name="T2" fmla="*/ 0 w 269"/>
                  <a:gd name="T3" fmla="*/ 199 h 231"/>
                  <a:gd name="T4" fmla="*/ 0 w 269"/>
                  <a:gd name="T5" fmla="*/ 22 h 231"/>
                  <a:gd name="T6" fmla="*/ 5 w 269"/>
                  <a:gd name="T7" fmla="*/ 17 h 231"/>
                  <a:gd name="T8" fmla="*/ 264 w 269"/>
                  <a:gd name="T9" fmla="*/ 0 h 231"/>
                  <a:gd name="T10" fmla="*/ 269 w 269"/>
                  <a:gd name="T11" fmla="*/ 6 h 231"/>
                  <a:gd name="T12" fmla="*/ 269 w 269"/>
                  <a:gd name="T13" fmla="*/ 225 h 231"/>
                  <a:gd name="T14" fmla="*/ 264 w 269"/>
                  <a:gd name="T15" fmla="*/ 231 h 231"/>
                  <a:gd name="T16" fmla="*/ 5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5" y="204"/>
                    </a:moveTo>
                    <a:cubicBezTo>
                      <a:pt x="3" y="204"/>
                      <a:pt x="0" y="201"/>
                      <a:pt x="0" y="199"/>
                    </a:cubicBezTo>
                    <a:cubicBezTo>
                      <a:pt x="0" y="22"/>
                      <a:pt x="0" y="22"/>
                      <a:pt x="0" y="22"/>
                    </a:cubicBezTo>
                    <a:cubicBezTo>
                      <a:pt x="0" y="20"/>
                      <a:pt x="3" y="17"/>
                      <a:pt x="5" y="17"/>
                    </a:cubicBezTo>
                    <a:cubicBezTo>
                      <a:pt x="264" y="0"/>
                      <a:pt x="264" y="0"/>
                      <a:pt x="264" y="0"/>
                    </a:cubicBezTo>
                    <a:cubicBezTo>
                      <a:pt x="267" y="0"/>
                      <a:pt x="269" y="3"/>
                      <a:pt x="269" y="6"/>
                    </a:cubicBezTo>
                    <a:cubicBezTo>
                      <a:pt x="269" y="225"/>
                      <a:pt x="269" y="225"/>
                      <a:pt x="269" y="225"/>
                    </a:cubicBezTo>
                    <a:cubicBezTo>
                      <a:pt x="269" y="228"/>
                      <a:pt x="267" y="231"/>
                      <a:pt x="264" y="231"/>
                    </a:cubicBezTo>
                    <a:lnTo>
                      <a:pt x="5" y="20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4" name="Freeform 91"/>
              <p:cNvSpPr>
                <a:spLocks/>
              </p:cNvSpPr>
              <p:nvPr/>
            </p:nvSpPr>
            <p:spPr bwMode="auto">
              <a:xfrm>
                <a:off x="5067300" y="4876800"/>
                <a:ext cx="555625" cy="400050"/>
              </a:xfrm>
              <a:custGeom>
                <a:avLst/>
                <a:gdLst>
                  <a:gd name="T0" fmla="*/ 0 w 350"/>
                  <a:gd name="T1" fmla="*/ 222 h 252"/>
                  <a:gd name="T2" fmla="*/ 350 w 350"/>
                  <a:gd name="T3" fmla="*/ 252 h 252"/>
                  <a:gd name="T4" fmla="*/ 350 w 350"/>
                  <a:gd name="T5" fmla="*/ 0 h 252"/>
                  <a:gd name="T6" fmla="*/ 0 w 350"/>
                  <a:gd name="T7" fmla="*/ 19 h 252"/>
                  <a:gd name="T8" fmla="*/ 0 w 350"/>
                  <a:gd name="T9" fmla="*/ 222 h 252"/>
                </a:gdLst>
                <a:ahLst/>
                <a:cxnLst>
                  <a:cxn ang="0">
                    <a:pos x="T0" y="T1"/>
                  </a:cxn>
                  <a:cxn ang="0">
                    <a:pos x="T2" y="T3"/>
                  </a:cxn>
                  <a:cxn ang="0">
                    <a:pos x="T4" y="T5"/>
                  </a:cxn>
                  <a:cxn ang="0">
                    <a:pos x="T6" y="T7"/>
                  </a:cxn>
                  <a:cxn ang="0">
                    <a:pos x="T8" y="T9"/>
                  </a:cxn>
                </a:cxnLst>
                <a:rect l="0" t="0" r="r" b="b"/>
                <a:pathLst>
                  <a:path w="350" h="252">
                    <a:moveTo>
                      <a:pt x="0" y="222"/>
                    </a:moveTo>
                    <a:lnTo>
                      <a:pt x="350" y="252"/>
                    </a:lnTo>
                    <a:lnTo>
                      <a:pt x="350" y="0"/>
                    </a:lnTo>
                    <a:lnTo>
                      <a:pt x="0" y="19"/>
                    </a:lnTo>
                    <a:lnTo>
                      <a:pt x="0" y="222"/>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5" name="Freeform 92"/>
              <p:cNvSpPr>
                <a:spLocks/>
              </p:cNvSpPr>
              <p:nvPr/>
            </p:nvSpPr>
            <p:spPr bwMode="auto">
              <a:xfrm>
                <a:off x="3849688" y="5126038"/>
                <a:ext cx="30163" cy="111125"/>
              </a:xfrm>
              <a:custGeom>
                <a:avLst/>
                <a:gdLst>
                  <a:gd name="T0" fmla="*/ 19 w 19"/>
                  <a:gd name="T1" fmla="*/ 0 h 70"/>
                  <a:gd name="T2" fmla="*/ 19 w 19"/>
                  <a:gd name="T3" fmla="*/ 68 h 70"/>
                  <a:gd name="T4" fmla="*/ 0 w 19"/>
                  <a:gd name="T5" fmla="*/ 70 h 70"/>
                  <a:gd name="T6" fmla="*/ 0 w 19"/>
                  <a:gd name="T7" fmla="*/ 1 h 70"/>
                  <a:gd name="T8" fmla="*/ 19 w 19"/>
                  <a:gd name="T9" fmla="*/ 0 h 70"/>
                </a:gdLst>
                <a:ahLst/>
                <a:cxnLst>
                  <a:cxn ang="0">
                    <a:pos x="T0" y="T1"/>
                  </a:cxn>
                  <a:cxn ang="0">
                    <a:pos x="T2" y="T3"/>
                  </a:cxn>
                  <a:cxn ang="0">
                    <a:pos x="T4" y="T5"/>
                  </a:cxn>
                  <a:cxn ang="0">
                    <a:pos x="T6" y="T7"/>
                  </a:cxn>
                  <a:cxn ang="0">
                    <a:pos x="T8" y="T9"/>
                  </a:cxn>
                </a:cxnLst>
                <a:rect l="0" t="0" r="r" b="b"/>
                <a:pathLst>
                  <a:path w="19" h="70">
                    <a:moveTo>
                      <a:pt x="19" y="0"/>
                    </a:moveTo>
                    <a:lnTo>
                      <a:pt x="19" y="68"/>
                    </a:lnTo>
                    <a:lnTo>
                      <a:pt x="0" y="70"/>
                    </a:lnTo>
                    <a:lnTo>
                      <a:pt x="0" y="1"/>
                    </a:ln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6" name="Freeform 93"/>
              <p:cNvSpPr>
                <a:spLocks/>
              </p:cNvSpPr>
              <p:nvPr/>
            </p:nvSpPr>
            <p:spPr bwMode="auto">
              <a:xfrm>
                <a:off x="4252913" y="4995863"/>
                <a:ext cx="77788" cy="36513"/>
              </a:xfrm>
              <a:custGeom>
                <a:avLst/>
                <a:gdLst>
                  <a:gd name="T0" fmla="*/ 33 w 35"/>
                  <a:gd name="T1" fmla="*/ 0 h 16"/>
                  <a:gd name="T2" fmla="*/ 34 w 35"/>
                  <a:gd name="T3" fmla="*/ 4 h 16"/>
                  <a:gd name="T4" fmla="*/ 35 w 35"/>
                  <a:gd name="T5" fmla="*/ 8 h 16"/>
                  <a:gd name="T6" fmla="*/ 35 w 35"/>
                  <a:gd name="T7" fmla="*/ 12 h 16"/>
                  <a:gd name="T8" fmla="*/ 35 w 35"/>
                  <a:gd name="T9" fmla="*/ 16 h 16"/>
                  <a:gd name="T10" fmla="*/ 0 w 35"/>
                  <a:gd name="T11" fmla="*/ 16 h 16"/>
                  <a:gd name="T12" fmla="*/ 33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33" y="0"/>
                    </a:moveTo>
                    <a:cubicBezTo>
                      <a:pt x="33" y="1"/>
                      <a:pt x="34" y="3"/>
                      <a:pt x="34" y="4"/>
                    </a:cubicBezTo>
                    <a:cubicBezTo>
                      <a:pt x="34" y="5"/>
                      <a:pt x="35" y="7"/>
                      <a:pt x="35" y="8"/>
                    </a:cubicBezTo>
                    <a:cubicBezTo>
                      <a:pt x="35" y="9"/>
                      <a:pt x="35" y="11"/>
                      <a:pt x="35" y="12"/>
                    </a:cubicBezTo>
                    <a:cubicBezTo>
                      <a:pt x="35" y="13"/>
                      <a:pt x="35" y="15"/>
                      <a:pt x="35" y="16"/>
                    </a:cubicBezTo>
                    <a:cubicBezTo>
                      <a:pt x="0" y="16"/>
                      <a:pt x="0" y="16"/>
                      <a:pt x="0" y="16"/>
                    </a:cubicBezTo>
                    <a:lnTo>
                      <a:pt x="3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7" name="Freeform 94"/>
              <p:cNvSpPr>
                <a:spLocks/>
              </p:cNvSpPr>
              <p:nvPr/>
            </p:nvSpPr>
            <p:spPr bwMode="auto">
              <a:xfrm>
                <a:off x="4252913" y="4960938"/>
                <a:ext cx="73025" cy="71438"/>
              </a:xfrm>
              <a:custGeom>
                <a:avLst/>
                <a:gdLst>
                  <a:gd name="T0" fmla="*/ 24 w 33"/>
                  <a:gd name="T1" fmla="*/ 0 h 32"/>
                  <a:gd name="T2" fmla="*/ 27 w 33"/>
                  <a:gd name="T3" fmla="*/ 4 h 32"/>
                  <a:gd name="T4" fmla="*/ 29 w 33"/>
                  <a:gd name="T5" fmla="*/ 8 h 32"/>
                  <a:gd name="T6" fmla="*/ 31 w 33"/>
                  <a:gd name="T7" fmla="*/ 12 h 32"/>
                  <a:gd name="T8" fmla="*/ 33 w 33"/>
                  <a:gd name="T9" fmla="*/ 16 h 32"/>
                  <a:gd name="T10" fmla="*/ 0 w 33"/>
                  <a:gd name="T11" fmla="*/ 32 h 32"/>
                  <a:gd name="T12" fmla="*/ 24 w 33"/>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33" h="32">
                    <a:moveTo>
                      <a:pt x="24" y="0"/>
                    </a:moveTo>
                    <a:cubicBezTo>
                      <a:pt x="25" y="1"/>
                      <a:pt x="26" y="3"/>
                      <a:pt x="27" y="4"/>
                    </a:cubicBezTo>
                    <a:cubicBezTo>
                      <a:pt x="28" y="5"/>
                      <a:pt x="29" y="6"/>
                      <a:pt x="29" y="8"/>
                    </a:cubicBezTo>
                    <a:cubicBezTo>
                      <a:pt x="30" y="9"/>
                      <a:pt x="31" y="10"/>
                      <a:pt x="31" y="12"/>
                    </a:cubicBezTo>
                    <a:cubicBezTo>
                      <a:pt x="32" y="13"/>
                      <a:pt x="32" y="15"/>
                      <a:pt x="33" y="16"/>
                    </a:cubicBezTo>
                    <a:cubicBezTo>
                      <a:pt x="0" y="32"/>
                      <a:pt x="0" y="32"/>
                      <a:pt x="0" y="32"/>
                    </a:cubicBezTo>
                    <a:lnTo>
                      <a:pt x="2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8" name="Freeform 95"/>
              <p:cNvSpPr>
                <a:spLocks/>
              </p:cNvSpPr>
              <p:nvPr/>
            </p:nvSpPr>
            <p:spPr bwMode="auto">
              <a:xfrm>
                <a:off x="4214813" y="5032375"/>
                <a:ext cx="115888" cy="96838"/>
              </a:xfrm>
              <a:custGeom>
                <a:avLst/>
                <a:gdLst>
                  <a:gd name="T0" fmla="*/ 17 w 52"/>
                  <a:gd name="T1" fmla="*/ 0 h 44"/>
                  <a:gd name="T2" fmla="*/ 52 w 52"/>
                  <a:gd name="T3" fmla="*/ 0 h 44"/>
                  <a:gd name="T4" fmla="*/ 50 w 52"/>
                  <a:gd name="T5" fmla="*/ 17 h 44"/>
                  <a:gd name="T6" fmla="*/ 42 w 52"/>
                  <a:gd name="T7" fmla="*/ 30 h 44"/>
                  <a:gd name="T8" fmla="*/ 31 w 52"/>
                  <a:gd name="T9" fmla="*/ 40 h 44"/>
                  <a:gd name="T10" fmla="*/ 17 w 52"/>
                  <a:gd name="T11" fmla="*/ 44 h 44"/>
                  <a:gd name="T12" fmla="*/ 12 w 52"/>
                  <a:gd name="T13" fmla="*/ 44 h 44"/>
                  <a:gd name="T14" fmla="*/ 8 w 52"/>
                  <a:gd name="T15" fmla="*/ 43 h 44"/>
                  <a:gd name="T16" fmla="*/ 4 w 52"/>
                  <a:gd name="T17" fmla="*/ 41 h 44"/>
                  <a:gd name="T18" fmla="*/ 0 w 52"/>
                  <a:gd name="T19" fmla="*/ 39 h 44"/>
                  <a:gd name="T20" fmla="*/ 17 w 52"/>
                  <a:gd name="T2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4">
                    <a:moveTo>
                      <a:pt x="17" y="0"/>
                    </a:moveTo>
                    <a:cubicBezTo>
                      <a:pt x="52" y="0"/>
                      <a:pt x="52" y="0"/>
                      <a:pt x="52" y="0"/>
                    </a:cubicBezTo>
                    <a:cubicBezTo>
                      <a:pt x="52" y="6"/>
                      <a:pt x="52" y="12"/>
                      <a:pt x="50" y="17"/>
                    </a:cubicBezTo>
                    <a:cubicBezTo>
                      <a:pt x="48" y="22"/>
                      <a:pt x="46" y="26"/>
                      <a:pt x="42" y="30"/>
                    </a:cubicBezTo>
                    <a:cubicBezTo>
                      <a:pt x="39" y="34"/>
                      <a:pt x="35" y="38"/>
                      <a:pt x="31" y="40"/>
                    </a:cubicBezTo>
                    <a:cubicBezTo>
                      <a:pt x="27" y="42"/>
                      <a:pt x="22" y="44"/>
                      <a:pt x="17" y="44"/>
                    </a:cubicBezTo>
                    <a:cubicBezTo>
                      <a:pt x="15" y="44"/>
                      <a:pt x="14" y="44"/>
                      <a:pt x="12" y="44"/>
                    </a:cubicBezTo>
                    <a:cubicBezTo>
                      <a:pt x="11" y="43"/>
                      <a:pt x="9" y="43"/>
                      <a:pt x="8" y="43"/>
                    </a:cubicBezTo>
                    <a:cubicBezTo>
                      <a:pt x="6" y="42"/>
                      <a:pt x="5" y="42"/>
                      <a:pt x="4" y="41"/>
                    </a:cubicBezTo>
                    <a:cubicBezTo>
                      <a:pt x="2" y="41"/>
                      <a:pt x="1" y="40"/>
                      <a:pt x="0" y="39"/>
                    </a:cubicBezTo>
                    <a:lnTo>
                      <a:pt x="1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9" name="Freeform 96"/>
              <p:cNvSpPr>
                <a:spLocks/>
              </p:cNvSpPr>
              <p:nvPr/>
            </p:nvSpPr>
            <p:spPr bwMode="auto">
              <a:xfrm>
                <a:off x="4252913" y="5032375"/>
                <a:ext cx="77788" cy="96838"/>
              </a:xfrm>
              <a:custGeom>
                <a:avLst/>
                <a:gdLst>
                  <a:gd name="T0" fmla="*/ 35 w 35"/>
                  <a:gd name="T1" fmla="*/ 0 h 44"/>
                  <a:gd name="T2" fmla="*/ 33 w 35"/>
                  <a:gd name="T3" fmla="*/ 17 h 44"/>
                  <a:gd name="T4" fmla="*/ 25 w 35"/>
                  <a:gd name="T5" fmla="*/ 30 h 44"/>
                  <a:gd name="T6" fmla="*/ 14 w 35"/>
                  <a:gd name="T7" fmla="*/ 40 h 44"/>
                  <a:gd name="T8" fmla="*/ 0 w 35"/>
                  <a:gd name="T9" fmla="*/ 44 h 44"/>
                  <a:gd name="T10" fmla="*/ 14 w 35"/>
                  <a:gd name="T11" fmla="*/ 40 h 44"/>
                  <a:gd name="T12" fmla="*/ 25 w 35"/>
                  <a:gd name="T13" fmla="*/ 30 h 44"/>
                  <a:gd name="T14" fmla="*/ 33 w 35"/>
                  <a:gd name="T15" fmla="*/ 17 h 44"/>
                  <a:gd name="T16" fmla="*/ 35 w 35"/>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44">
                    <a:moveTo>
                      <a:pt x="35" y="0"/>
                    </a:moveTo>
                    <a:cubicBezTo>
                      <a:pt x="35" y="6"/>
                      <a:pt x="35" y="12"/>
                      <a:pt x="33" y="17"/>
                    </a:cubicBezTo>
                    <a:cubicBezTo>
                      <a:pt x="31" y="22"/>
                      <a:pt x="29" y="26"/>
                      <a:pt x="25" y="30"/>
                    </a:cubicBezTo>
                    <a:cubicBezTo>
                      <a:pt x="22" y="34"/>
                      <a:pt x="18" y="38"/>
                      <a:pt x="14" y="40"/>
                    </a:cubicBezTo>
                    <a:cubicBezTo>
                      <a:pt x="10" y="42"/>
                      <a:pt x="5" y="44"/>
                      <a:pt x="0" y="44"/>
                    </a:cubicBezTo>
                    <a:cubicBezTo>
                      <a:pt x="5" y="44"/>
                      <a:pt x="10" y="42"/>
                      <a:pt x="14" y="40"/>
                    </a:cubicBezTo>
                    <a:cubicBezTo>
                      <a:pt x="18" y="38"/>
                      <a:pt x="22" y="34"/>
                      <a:pt x="25" y="30"/>
                    </a:cubicBezTo>
                    <a:cubicBezTo>
                      <a:pt x="29" y="26"/>
                      <a:pt x="31" y="22"/>
                      <a:pt x="33" y="17"/>
                    </a:cubicBezTo>
                    <a:cubicBezTo>
                      <a:pt x="35" y="12"/>
                      <a:pt x="35" y="6"/>
                      <a:pt x="35"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0" name="Freeform 97"/>
              <p:cNvSpPr>
                <a:spLocks/>
              </p:cNvSpPr>
              <p:nvPr/>
            </p:nvSpPr>
            <p:spPr bwMode="auto">
              <a:xfrm>
                <a:off x="4252913" y="4932363"/>
                <a:ext cx="52388" cy="28575"/>
              </a:xfrm>
              <a:custGeom>
                <a:avLst/>
                <a:gdLst>
                  <a:gd name="T0" fmla="*/ 0 w 24"/>
                  <a:gd name="T1" fmla="*/ 0 h 13"/>
                  <a:gd name="T2" fmla="*/ 7 w 24"/>
                  <a:gd name="T3" fmla="*/ 2 h 13"/>
                  <a:gd name="T4" fmla="*/ 13 w 24"/>
                  <a:gd name="T5" fmla="*/ 4 h 13"/>
                  <a:gd name="T6" fmla="*/ 19 w 24"/>
                  <a:gd name="T7" fmla="*/ 8 h 13"/>
                  <a:gd name="T8" fmla="*/ 24 w 24"/>
                  <a:gd name="T9" fmla="*/ 13 h 13"/>
                  <a:gd name="T10" fmla="*/ 19 w 24"/>
                  <a:gd name="T11" fmla="*/ 8 h 13"/>
                  <a:gd name="T12" fmla="*/ 13 w 24"/>
                  <a:gd name="T13" fmla="*/ 4 h 13"/>
                  <a:gd name="T14" fmla="*/ 7 w 24"/>
                  <a:gd name="T15" fmla="*/ 2 h 13"/>
                  <a:gd name="T16" fmla="*/ 0 w 2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3">
                    <a:moveTo>
                      <a:pt x="0" y="0"/>
                    </a:moveTo>
                    <a:cubicBezTo>
                      <a:pt x="2" y="0"/>
                      <a:pt x="5" y="1"/>
                      <a:pt x="7" y="2"/>
                    </a:cubicBezTo>
                    <a:cubicBezTo>
                      <a:pt x="9" y="2"/>
                      <a:pt x="11" y="3"/>
                      <a:pt x="13" y="4"/>
                    </a:cubicBezTo>
                    <a:cubicBezTo>
                      <a:pt x="15" y="5"/>
                      <a:pt x="17" y="7"/>
                      <a:pt x="19" y="8"/>
                    </a:cubicBezTo>
                    <a:cubicBezTo>
                      <a:pt x="21" y="10"/>
                      <a:pt x="23" y="11"/>
                      <a:pt x="24" y="13"/>
                    </a:cubicBezTo>
                    <a:cubicBezTo>
                      <a:pt x="23" y="11"/>
                      <a:pt x="21" y="10"/>
                      <a:pt x="19" y="8"/>
                    </a:cubicBezTo>
                    <a:cubicBezTo>
                      <a:pt x="17" y="7"/>
                      <a:pt x="15" y="5"/>
                      <a:pt x="13" y="4"/>
                    </a:cubicBezTo>
                    <a:cubicBezTo>
                      <a:pt x="11" y="3"/>
                      <a:pt x="9" y="2"/>
                      <a:pt x="7" y="2"/>
                    </a:cubicBezTo>
                    <a:cubicBezTo>
                      <a:pt x="5" y="1"/>
                      <a:pt x="2" y="0"/>
                      <a:pt x="0"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1" name="Freeform 98"/>
              <p:cNvSpPr>
                <a:spLocks/>
              </p:cNvSpPr>
              <p:nvPr/>
            </p:nvSpPr>
            <p:spPr bwMode="auto">
              <a:xfrm>
                <a:off x="4216400" y="4932363"/>
                <a:ext cx="88900" cy="100013"/>
              </a:xfrm>
              <a:custGeom>
                <a:avLst/>
                <a:gdLst>
                  <a:gd name="T0" fmla="*/ 16 w 40"/>
                  <a:gd name="T1" fmla="*/ 0 h 45"/>
                  <a:gd name="T2" fmla="*/ 23 w 40"/>
                  <a:gd name="T3" fmla="*/ 2 h 45"/>
                  <a:gd name="T4" fmla="*/ 29 w 40"/>
                  <a:gd name="T5" fmla="*/ 4 h 45"/>
                  <a:gd name="T6" fmla="*/ 35 w 40"/>
                  <a:gd name="T7" fmla="*/ 8 h 45"/>
                  <a:gd name="T8" fmla="*/ 40 w 40"/>
                  <a:gd name="T9" fmla="*/ 13 h 45"/>
                  <a:gd name="T10" fmla="*/ 16 w 40"/>
                  <a:gd name="T11" fmla="*/ 45 h 45"/>
                  <a:gd name="T12" fmla="*/ 0 w 40"/>
                  <a:gd name="T13" fmla="*/ 3 h 45"/>
                  <a:gd name="T14" fmla="*/ 3 w 40"/>
                  <a:gd name="T15" fmla="*/ 2 h 45"/>
                  <a:gd name="T16" fmla="*/ 8 w 40"/>
                  <a:gd name="T17" fmla="*/ 1 h 45"/>
                  <a:gd name="T18" fmla="*/ 12 w 40"/>
                  <a:gd name="T19" fmla="*/ 0 h 45"/>
                  <a:gd name="T20" fmla="*/ 16 w 40"/>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5">
                    <a:moveTo>
                      <a:pt x="16" y="0"/>
                    </a:moveTo>
                    <a:cubicBezTo>
                      <a:pt x="18" y="0"/>
                      <a:pt x="21" y="1"/>
                      <a:pt x="23" y="2"/>
                    </a:cubicBezTo>
                    <a:cubicBezTo>
                      <a:pt x="25" y="2"/>
                      <a:pt x="27" y="3"/>
                      <a:pt x="29" y="4"/>
                    </a:cubicBezTo>
                    <a:cubicBezTo>
                      <a:pt x="31" y="5"/>
                      <a:pt x="33" y="7"/>
                      <a:pt x="35" y="8"/>
                    </a:cubicBezTo>
                    <a:cubicBezTo>
                      <a:pt x="37" y="10"/>
                      <a:pt x="39" y="11"/>
                      <a:pt x="40" y="13"/>
                    </a:cubicBezTo>
                    <a:cubicBezTo>
                      <a:pt x="16" y="45"/>
                      <a:pt x="16" y="45"/>
                      <a:pt x="16" y="45"/>
                    </a:cubicBezTo>
                    <a:cubicBezTo>
                      <a:pt x="0" y="3"/>
                      <a:pt x="0" y="3"/>
                      <a:pt x="0" y="3"/>
                    </a:cubicBezTo>
                    <a:cubicBezTo>
                      <a:pt x="1" y="3"/>
                      <a:pt x="2" y="2"/>
                      <a:pt x="3" y="2"/>
                    </a:cubicBezTo>
                    <a:cubicBezTo>
                      <a:pt x="5" y="1"/>
                      <a:pt x="6" y="1"/>
                      <a:pt x="8" y="1"/>
                    </a:cubicBezTo>
                    <a:cubicBezTo>
                      <a:pt x="9" y="0"/>
                      <a:pt x="10" y="0"/>
                      <a:pt x="12" y="0"/>
                    </a:cubicBezTo>
                    <a:cubicBezTo>
                      <a:pt x="13" y="0"/>
                      <a:pt x="14"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2" name="Freeform 99"/>
              <p:cNvSpPr>
                <a:spLocks/>
              </p:cNvSpPr>
              <p:nvPr/>
            </p:nvSpPr>
            <p:spPr bwMode="auto">
              <a:xfrm>
                <a:off x="4191000" y="5032375"/>
                <a:ext cx="61913" cy="85725"/>
              </a:xfrm>
              <a:custGeom>
                <a:avLst/>
                <a:gdLst>
                  <a:gd name="T0" fmla="*/ 28 w 28"/>
                  <a:gd name="T1" fmla="*/ 0 h 39"/>
                  <a:gd name="T2" fmla="*/ 11 w 28"/>
                  <a:gd name="T3" fmla="*/ 39 h 39"/>
                  <a:gd name="T4" fmla="*/ 8 w 28"/>
                  <a:gd name="T5" fmla="*/ 38 h 39"/>
                  <a:gd name="T6" fmla="*/ 5 w 28"/>
                  <a:gd name="T7" fmla="*/ 36 h 39"/>
                  <a:gd name="T8" fmla="*/ 3 w 28"/>
                  <a:gd name="T9" fmla="*/ 34 h 39"/>
                  <a:gd name="T10" fmla="*/ 0 w 28"/>
                  <a:gd name="T11" fmla="*/ 31 h 39"/>
                  <a:gd name="T12" fmla="*/ 28 w 28"/>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28" h="39">
                    <a:moveTo>
                      <a:pt x="28" y="0"/>
                    </a:moveTo>
                    <a:cubicBezTo>
                      <a:pt x="11" y="39"/>
                      <a:pt x="11" y="39"/>
                      <a:pt x="11" y="39"/>
                    </a:cubicBezTo>
                    <a:cubicBezTo>
                      <a:pt x="10" y="39"/>
                      <a:pt x="9" y="38"/>
                      <a:pt x="8" y="38"/>
                    </a:cubicBezTo>
                    <a:cubicBezTo>
                      <a:pt x="7" y="37"/>
                      <a:pt x="6" y="36"/>
                      <a:pt x="5" y="36"/>
                    </a:cubicBezTo>
                    <a:cubicBezTo>
                      <a:pt x="4" y="35"/>
                      <a:pt x="3" y="34"/>
                      <a:pt x="3" y="34"/>
                    </a:cubicBezTo>
                    <a:cubicBezTo>
                      <a:pt x="2" y="33"/>
                      <a:pt x="1" y="32"/>
                      <a:pt x="0" y="31"/>
                    </a:cubicBezTo>
                    <a:lnTo>
                      <a:pt x="28"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3" name="Freeform 100"/>
              <p:cNvSpPr>
                <a:spLocks/>
              </p:cNvSpPr>
              <p:nvPr/>
            </p:nvSpPr>
            <p:spPr bwMode="auto">
              <a:xfrm>
                <a:off x="4171950" y="5192713"/>
                <a:ext cx="20638" cy="17463"/>
              </a:xfrm>
              <a:custGeom>
                <a:avLst/>
                <a:gdLst>
                  <a:gd name="T0" fmla="*/ 13 w 13"/>
                  <a:gd name="T1" fmla="*/ 0 h 11"/>
                  <a:gd name="T2" fmla="*/ 13 w 13"/>
                  <a:gd name="T3" fmla="*/ 9 h 11"/>
                  <a:gd name="T4" fmla="*/ 0 w 13"/>
                  <a:gd name="T5" fmla="*/ 11 h 11"/>
                  <a:gd name="T6" fmla="*/ 0 w 13"/>
                  <a:gd name="T7" fmla="*/ 1 h 11"/>
                  <a:gd name="T8" fmla="*/ 13 w 13"/>
                  <a:gd name="T9" fmla="*/ 0 h 11"/>
                </a:gdLst>
                <a:ahLst/>
                <a:cxnLst>
                  <a:cxn ang="0">
                    <a:pos x="T0" y="T1"/>
                  </a:cxn>
                  <a:cxn ang="0">
                    <a:pos x="T2" y="T3"/>
                  </a:cxn>
                  <a:cxn ang="0">
                    <a:pos x="T4" y="T5"/>
                  </a:cxn>
                  <a:cxn ang="0">
                    <a:pos x="T6" y="T7"/>
                  </a:cxn>
                  <a:cxn ang="0">
                    <a:pos x="T8" y="T9"/>
                  </a:cxn>
                </a:cxnLst>
                <a:rect l="0" t="0" r="r" b="b"/>
                <a:pathLst>
                  <a:path w="13" h="11">
                    <a:moveTo>
                      <a:pt x="13" y="0"/>
                    </a:moveTo>
                    <a:lnTo>
                      <a:pt x="13" y="9"/>
                    </a:lnTo>
                    <a:lnTo>
                      <a:pt x="0" y="11"/>
                    </a:lnTo>
                    <a:lnTo>
                      <a:pt x="0" y="1"/>
                    </a:lnTo>
                    <a:lnTo>
                      <a:pt x="1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4" name="Freeform 101"/>
              <p:cNvSpPr>
                <a:spLocks/>
              </p:cNvSpPr>
              <p:nvPr/>
            </p:nvSpPr>
            <p:spPr bwMode="auto">
              <a:xfrm>
                <a:off x="4165600" y="4938713"/>
                <a:ext cx="87313" cy="161925"/>
              </a:xfrm>
              <a:custGeom>
                <a:avLst/>
                <a:gdLst>
                  <a:gd name="T0" fmla="*/ 23 w 39"/>
                  <a:gd name="T1" fmla="*/ 0 h 73"/>
                  <a:gd name="T2" fmla="*/ 39 w 39"/>
                  <a:gd name="T3" fmla="*/ 42 h 73"/>
                  <a:gd name="T4" fmla="*/ 11 w 39"/>
                  <a:gd name="T5" fmla="*/ 73 h 73"/>
                  <a:gd name="T6" fmla="*/ 6 w 39"/>
                  <a:gd name="T7" fmla="*/ 66 h 73"/>
                  <a:gd name="T8" fmla="*/ 3 w 39"/>
                  <a:gd name="T9" fmla="*/ 59 h 73"/>
                  <a:gd name="T10" fmla="*/ 0 w 39"/>
                  <a:gd name="T11" fmla="*/ 50 h 73"/>
                  <a:gd name="T12" fmla="*/ 0 w 39"/>
                  <a:gd name="T13" fmla="*/ 41 h 73"/>
                  <a:gd name="T14" fmla="*/ 1 w 39"/>
                  <a:gd name="T15" fmla="*/ 27 h 73"/>
                  <a:gd name="T16" fmla="*/ 6 w 39"/>
                  <a:gd name="T17" fmla="*/ 16 h 73"/>
                  <a:gd name="T18" fmla="*/ 13 w 39"/>
                  <a:gd name="T19" fmla="*/ 7 h 73"/>
                  <a:gd name="T20" fmla="*/ 23 w 39"/>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73">
                    <a:moveTo>
                      <a:pt x="23" y="0"/>
                    </a:moveTo>
                    <a:cubicBezTo>
                      <a:pt x="39" y="42"/>
                      <a:pt x="39" y="42"/>
                      <a:pt x="39" y="42"/>
                    </a:cubicBezTo>
                    <a:cubicBezTo>
                      <a:pt x="11" y="73"/>
                      <a:pt x="11" y="73"/>
                      <a:pt x="11" y="73"/>
                    </a:cubicBezTo>
                    <a:cubicBezTo>
                      <a:pt x="9" y="71"/>
                      <a:pt x="8" y="69"/>
                      <a:pt x="6" y="66"/>
                    </a:cubicBezTo>
                    <a:cubicBezTo>
                      <a:pt x="5" y="64"/>
                      <a:pt x="4" y="61"/>
                      <a:pt x="3" y="59"/>
                    </a:cubicBezTo>
                    <a:cubicBezTo>
                      <a:pt x="2" y="56"/>
                      <a:pt x="1" y="53"/>
                      <a:pt x="0" y="50"/>
                    </a:cubicBezTo>
                    <a:cubicBezTo>
                      <a:pt x="0" y="47"/>
                      <a:pt x="0" y="44"/>
                      <a:pt x="0" y="41"/>
                    </a:cubicBezTo>
                    <a:cubicBezTo>
                      <a:pt x="0" y="36"/>
                      <a:pt x="0" y="32"/>
                      <a:pt x="1" y="27"/>
                    </a:cubicBezTo>
                    <a:cubicBezTo>
                      <a:pt x="2" y="23"/>
                      <a:pt x="4" y="19"/>
                      <a:pt x="6" y="16"/>
                    </a:cubicBezTo>
                    <a:cubicBezTo>
                      <a:pt x="8" y="12"/>
                      <a:pt x="11" y="9"/>
                      <a:pt x="13" y="7"/>
                    </a:cubicBezTo>
                    <a:cubicBezTo>
                      <a:pt x="16" y="4"/>
                      <a:pt x="19" y="2"/>
                      <a:pt x="23" y="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5" name="Freeform 102"/>
              <p:cNvSpPr>
                <a:spLocks/>
              </p:cNvSpPr>
              <p:nvPr/>
            </p:nvSpPr>
            <p:spPr bwMode="auto">
              <a:xfrm>
                <a:off x="4141788" y="5149850"/>
                <a:ext cx="22225" cy="61913"/>
              </a:xfrm>
              <a:custGeom>
                <a:avLst/>
                <a:gdLst>
                  <a:gd name="T0" fmla="*/ 14 w 14"/>
                  <a:gd name="T1" fmla="*/ 0 h 39"/>
                  <a:gd name="T2" fmla="*/ 14 w 14"/>
                  <a:gd name="T3" fmla="*/ 38 h 39"/>
                  <a:gd name="T4" fmla="*/ 0 w 14"/>
                  <a:gd name="T5" fmla="*/ 39 h 39"/>
                  <a:gd name="T6" fmla="*/ 0 w 14"/>
                  <a:gd name="T7" fmla="*/ 1 h 39"/>
                  <a:gd name="T8" fmla="*/ 14 w 14"/>
                  <a:gd name="T9" fmla="*/ 0 h 39"/>
                </a:gdLst>
                <a:ahLst/>
                <a:cxnLst>
                  <a:cxn ang="0">
                    <a:pos x="T0" y="T1"/>
                  </a:cxn>
                  <a:cxn ang="0">
                    <a:pos x="T2" y="T3"/>
                  </a:cxn>
                  <a:cxn ang="0">
                    <a:pos x="T4" y="T5"/>
                  </a:cxn>
                  <a:cxn ang="0">
                    <a:pos x="T6" y="T7"/>
                  </a:cxn>
                  <a:cxn ang="0">
                    <a:pos x="T8" y="T9"/>
                  </a:cxn>
                </a:cxnLst>
                <a:rect l="0" t="0" r="r" b="b"/>
                <a:pathLst>
                  <a:path w="14" h="39">
                    <a:moveTo>
                      <a:pt x="14" y="0"/>
                    </a:moveTo>
                    <a:lnTo>
                      <a:pt x="14" y="38"/>
                    </a:lnTo>
                    <a:lnTo>
                      <a:pt x="0" y="39"/>
                    </a:lnTo>
                    <a:lnTo>
                      <a:pt x="0" y="1"/>
                    </a:lnTo>
                    <a:lnTo>
                      <a:pt x="14"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6" name="Freeform 103"/>
              <p:cNvSpPr>
                <a:spLocks/>
              </p:cNvSpPr>
              <p:nvPr/>
            </p:nvSpPr>
            <p:spPr bwMode="auto">
              <a:xfrm>
                <a:off x="4110038" y="5181600"/>
                <a:ext cx="22225" cy="33338"/>
              </a:xfrm>
              <a:custGeom>
                <a:avLst/>
                <a:gdLst>
                  <a:gd name="T0" fmla="*/ 14 w 14"/>
                  <a:gd name="T1" fmla="*/ 0 h 21"/>
                  <a:gd name="T2" fmla="*/ 14 w 14"/>
                  <a:gd name="T3" fmla="*/ 19 h 21"/>
                  <a:gd name="T4" fmla="*/ 0 w 14"/>
                  <a:gd name="T5" fmla="*/ 21 h 21"/>
                  <a:gd name="T6" fmla="*/ 0 w 14"/>
                  <a:gd name="T7" fmla="*/ 1 h 21"/>
                  <a:gd name="T8" fmla="*/ 14 w 14"/>
                  <a:gd name="T9" fmla="*/ 0 h 21"/>
                </a:gdLst>
                <a:ahLst/>
                <a:cxnLst>
                  <a:cxn ang="0">
                    <a:pos x="T0" y="T1"/>
                  </a:cxn>
                  <a:cxn ang="0">
                    <a:pos x="T2" y="T3"/>
                  </a:cxn>
                  <a:cxn ang="0">
                    <a:pos x="T4" y="T5"/>
                  </a:cxn>
                  <a:cxn ang="0">
                    <a:pos x="T6" y="T7"/>
                  </a:cxn>
                  <a:cxn ang="0">
                    <a:pos x="T8" y="T9"/>
                  </a:cxn>
                </a:cxnLst>
                <a:rect l="0" t="0" r="r" b="b"/>
                <a:pathLst>
                  <a:path w="14" h="21">
                    <a:moveTo>
                      <a:pt x="14" y="0"/>
                    </a:moveTo>
                    <a:lnTo>
                      <a:pt x="14" y="19"/>
                    </a:lnTo>
                    <a:lnTo>
                      <a:pt x="0" y="21"/>
                    </a:lnTo>
                    <a:lnTo>
                      <a:pt x="0" y="1"/>
                    </a:lnTo>
                    <a:lnTo>
                      <a:pt x="14"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7" name="Rectangle 104"/>
              <p:cNvSpPr>
                <a:spLocks noChangeArrowheads="1"/>
              </p:cNvSpPr>
              <p:nvPr/>
            </p:nvSpPr>
            <p:spPr bwMode="auto">
              <a:xfrm>
                <a:off x="4076700" y="5095875"/>
                <a:ext cx="22225" cy="1206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8" name="Freeform 105"/>
              <p:cNvSpPr>
                <a:spLocks/>
              </p:cNvSpPr>
              <p:nvPr/>
            </p:nvSpPr>
            <p:spPr bwMode="auto">
              <a:xfrm>
                <a:off x="4043363" y="5167313"/>
                <a:ext cx="22225" cy="53975"/>
              </a:xfrm>
              <a:custGeom>
                <a:avLst/>
                <a:gdLst>
                  <a:gd name="T0" fmla="*/ 14 w 14"/>
                  <a:gd name="T1" fmla="*/ 0 h 34"/>
                  <a:gd name="T2" fmla="*/ 14 w 14"/>
                  <a:gd name="T3" fmla="*/ 32 h 34"/>
                  <a:gd name="T4" fmla="*/ 0 w 14"/>
                  <a:gd name="T5" fmla="*/ 34 h 34"/>
                  <a:gd name="T6" fmla="*/ 0 w 14"/>
                  <a:gd name="T7" fmla="*/ 2 h 34"/>
                  <a:gd name="T8" fmla="*/ 14 w 14"/>
                  <a:gd name="T9" fmla="*/ 0 h 34"/>
                </a:gdLst>
                <a:ahLst/>
                <a:cxnLst>
                  <a:cxn ang="0">
                    <a:pos x="T0" y="T1"/>
                  </a:cxn>
                  <a:cxn ang="0">
                    <a:pos x="T2" y="T3"/>
                  </a:cxn>
                  <a:cxn ang="0">
                    <a:pos x="T4" y="T5"/>
                  </a:cxn>
                  <a:cxn ang="0">
                    <a:pos x="T6" y="T7"/>
                  </a:cxn>
                  <a:cxn ang="0">
                    <a:pos x="T8" y="T9"/>
                  </a:cxn>
                </a:cxnLst>
                <a:rect l="0" t="0" r="r" b="b"/>
                <a:pathLst>
                  <a:path w="14" h="34">
                    <a:moveTo>
                      <a:pt x="14" y="0"/>
                    </a:moveTo>
                    <a:lnTo>
                      <a:pt x="14" y="32"/>
                    </a:lnTo>
                    <a:lnTo>
                      <a:pt x="0" y="34"/>
                    </a:lnTo>
                    <a:lnTo>
                      <a:pt x="0" y="2"/>
                    </a:ln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9" name="Freeform 106"/>
              <p:cNvSpPr>
                <a:spLocks/>
              </p:cNvSpPr>
              <p:nvPr/>
            </p:nvSpPr>
            <p:spPr bwMode="auto">
              <a:xfrm>
                <a:off x="4008438" y="5189538"/>
                <a:ext cx="23813" cy="33338"/>
              </a:xfrm>
              <a:custGeom>
                <a:avLst/>
                <a:gdLst>
                  <a:gd name="T0" fmla="*/ 15 w 15"/>
                  <a:gd name="T1" fmla="*/ 0 h 21"/>
                  <a:gd name="T2" fmla="*/ 15 w 15"/>
                  <a:gd name="T3" fmla="*/ 20 h 21"/>
                  <a:gd name="T4" fmla="*/ 0 w 15"/>
                  <a:gd name="T5" fmla="*/ 21 h 21"/>
                  <a:gd name="T6" fmla="*/ 0 w 15"/>
                  <a:gd name="T7" fmla="*/ 0 h 21"/>
                  <a:gd name="T8" fmla="*/ 15 w 15"/>
                  <a:gd name="T9" fmla="*/ 0 h 21"/>
                </a:gdLst>
                <a:ahLst/>
                <a:cxnLst>
                  <a:cxn ang="0">
                    <a:pos x="T0" y="T1"/>
                  </a:cxn>
                  <a:cxn ang="0">
                    <a:pos x="T2" y="T3"/>
                  </a:cxn>
                  <a:cxn ang="0">
                    <a:pos x="T4" y="T5"/>
                  </a:cxn>
                  <a:cxn ang="0">
                    <a:pos x="T6" y="T7"/>
                  </a:cxn>
                  <a:cxn ang="0">
                    <a:pos x="T8" y="T9"/>
                  </a:cxn>
                </a:cxnLst>
                <a:rect l="0" t="0" r="r" b="b"/>
                <a:pathLst>
                  <a:path w="15" h="21">
                    <a:moveTo>
                      <a:pt x="15" y="0"/>
                    </a:moveTo>
                    <a:lnTo>
                      <a:pt x="15" y="20"/>
                    </a:lnTo>
                    <a:lnTo>
                      <a:pt x="0" y="21"/>
                    </a:lnTo>
                    <a:lnTo>
                      <a:pt x="0" y="0"/>
                    </a:lnTo>
                    <a:lnTo>
                      <a:pt x="15"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0" name="Freeform 107"/>
              <p:cNvSpPr>
                <a:spLocks/>
              </p:cNvSpPr>
              <p:nvPr/>
            </p:nvSpPr>
            <p:spPr bwMode="auto">
              <a:xfrm>
                <a:off x="3970338" y="5095875"/>
                <a:ext cx="23813" cy="130175"/>
              </a:xfrm>
              <a:custGeom>
                <a:avLst/>
                <a:gdLst>
                  <a:gd name="T0" fmla="*/ 15 w 15"/>
                  <a:gd name="T1" fmla="*/ 0 h 82"/>
                  <a:gd name="T2" fmla="*/ 15 w 15"/>
                  <a:gd name="T3" fmla="*/ 80 h 82"/>
                  <a:gd name="T4" fmla="*/ 0 w 15"/>
                  <a:gd name="T5" fmla="*/ 82 h 82"/>
                  <a:gd name="T6" fmla="*/ 0 w 15"/>
                  <a:gd name="T7" fmla="*/ 0 h 82"/>
                  <a:gd name="T8" fmla="*/ 15 w 15"/>
                  <a:gd name="T9" fmla="*/ 0 h 82"/>
                </a:gdLst>
                <a:ahLst/>
                <a:cxnLst>
                  <a:cxn ang="0">
                    <a:pos x="T0" y="T1"/>
                  </a:cxn>
                  <a:cxn ang="0">
                    <a:pos x="T2" y="T3"/>
                  </a:cxn>
                  <a:cxn ang="0">
                    <a:pos x="T4" y="T5"/>
                  </a:cxn>
                  <a:cxn ang="0">
                    <a:pos x="T6" y="T7"/>
                  </a:cxn>
                  <a:cxn ang="0">
                    <a:pos x="T8" y="T9"/>
                  </a:cxn>
                </a:cxnLst>
                <a:rect l="0" t="0" r="r" b="b"/>
                <a:pathLst>
                  <a:path w="15" h="82">
                    <a:moveTo>
                      <a:pt x="15" y="0"/>
                    </a:moveTo>
                    <a:lnTo>
                      <a:pt x="15" y="80"/>
                    </a:lnTo>
                    <a:lnTo>
                      <a:pt x="0" y="82"/>
                    </a:lnTo>
                    <a:lnTo>
                      <a:pt x="0"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1" name="Freeform 108"/>
              <p:cNvSpPr>
                <a:spLocks/>
              </p:cNvSpPr>
              <p:nvPr/>
            </p:nvSpPr>
            <p:spPr bwMode="auto">
              <a:xfrm>
                <a:off x="3892550" y="4976813"/>
                <a:ext cx="26988" cy="255588"/>
              </a:xfrm>
              <a:custGeom>
                <a:avLst/>
                <a:gdLst>
                  <a:gd name="T0" fmla="*/ 17 w 17"/>
                  <a:gd name="T1" fmla="*/ 1 h 161"/>
                  <a:gd name="T2" fmla="*/ 17 w 17"/>
                  <a:gd name="T3" fmla="*/ 159 h 161"/>
                  <a:gd name="T4" fmla="*/ 0 w 17"/>
                  <a:gd name="T5" fmla="*/ 161 h 161"/>
                  <a:gd name="T6" fmla="*/ 0 w 17"/>
                  <a:gd name="T7" fmla="*/ 0 h 161"/>
                  <a:gd name="T8" fmla="*/ 17 w 17"/>
                  <a:gd name="T9" fmla="*/ 1 h 161"/>
                </a:gdLst>
                <a:ahLst/>
                <a:cxnLst>
                  <a:cxn ang="0">
                    <a:pos x="T0" y="T1"/>
                  </a:cxn>
                  <a:cxn ang="0">
                    <a:pos x="T2" y="T3"/>
                  </a:cxn>
                  <a:cxn ang="0">
                    <a:pos x="T4" y="T5"/>
                  </a:cxn>
                  <a:cxn ang="0">
                    <a:pos x="T6" y="T7"/>
                  </a:cxn>
                  <a:cxn ang="0">
                    <a:pos x="T8" y="T9"/>
                  </a:cxn>
                </a:cxnLst>
                <a:rect l="0" t="0" r="r" b="b"/>
                <a:pathLst>
                  <a:path w="17" h="161">
                    <a:moveTo>
                      <a:pt x="17" y="1"/>
                    </a:moveTo>
                    <a:lnTo>
                      <a:pt x="17" y="159"/>
                    </a:lnTo>
                    <a:lnTo>
                      <a:pt x="0" y="161"/>
                    </a:lnTo>
                    <a:lnTo>
                      <a:pt x="0" y="0"/>
                    </a:lnTo>
                    <a:lnTo>
                      <a:pt x="17" y="1"/>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2" name="Freeform 109"/>
              <p:cNvSpPr>
                <a:spLocks/>
              </p:cNvSpPr>
              <p:nvPr/>
            </p:nvSpPr>
            <p:spPr bwMode="auto">
              <a:xfrm>
                <a:off x="3932238" y="5160963"/>
                <a:ext cx="26988" cy="68263"/>
              </a:xfrm>
              <a:custGeom>
                <a:avLst/>
                <a:gdLst>
                  <a:gd name="T0" fmla="*/ 17 w 17"/>
                  <a:gd name="T1" fmla="*/ 0 h 43"/>
                  <a:gd name="T2" fmla="*/ 17 w 17"/>
                  <a:gd name="T3" fmla="*/ 42 h 43"/>
                  <a:gd name="T4" fmla="*/ 0 w 17"/>
                  <a:gd name="T5" fmla="*/ 43 h 43"/>
                  <a:gd name="T6" fmla="*/ 0 w 17"/>
                  <a:gd name="T7" fmla="*/ 0 h 43"/>
                  <a:gd name="T8" fmla="*/ 17 w 17"/>
                  <a:gd name="T9" fmla="*/ 0 h 43"/>
                </a:gdLst>
                <a:ahLst/>
                <a:cxnLst>
                  <a:cxn ang="0">
                    <a:pos x="T0" y="T1"/>
                  </a:cxn>
                  <a:cxn ang="0">
                    <a:pos x="T2" y="T3"/>
                  </a:cxn>
                  <a:cxn ang="0">
                    <a:pos x="T4" y="T5"/>
                  </a:cxn>
                  <a:cxn ang="0">
                    <a:pos x="T6" y="T7"/>
                  </a:cxn>
                  <a:cxn ang="0">
                    <a:pos x="T8" y="T9"/>
                  </a:cxn>
                </a:cxnLst>
                <a:rect l="0" t="0" r="r" b="b"/>
                <a:pathLst>
                  <a:path w="17" h="43">
                    <a:moveTo>
                      <a:pt x="17" y="0"/>
                    </a:moveTo>
                    <a:lnTo>
                      <a:pt x="17" y="42"/>
                    </a:lnTo>
                    <a:lnTo>
                      <a:pt x="0" y="43"/>
                    </a:lnTo>
                    <a:lnTo>
                      <a:pt x="0" y="0"/>
                    </a:lnTo>
                    <a:lnTo>
                      <a:pt x="1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3" name="Freeform 110"/>
              <p:cNvSpPr>
                <a:spLocks/>
              </p:cNvSpPr>
              <p:nvPr/>
            </p:nvSpPr>
            <p:spPr bwMode="auto">
              <a:xfrm>
                <a:off x="5137150" y="4656138"/>
                <a:ext cx="28575" cy="109538"/>
              </a:xfrm>
              <a:custGeom>
                <a:avLst/>
                <a:gdLst>
                  <a:gd name="T0" fmla="*/ 16 w 18"/>
                  <a:gd name="T1" fmla="*/ 0 h 69"/>
                  <a:gd name="T2" fmla="*/ 18 w 18"/>
                  <a:gd name="T3" fmla="*/ 68 h 69"/>
                  <a:gd name="T4" fmla="*/ 1 w 18"/>
                  <a:gd name="T5" fmla="*/ 69 h 69"/>
                  <a:gd name="T6" fmla="*/ 0 w 18"/>
                  <a:gd name="T7" fmla="*/ 3 h 69"/>
                  <a:gd name="T8" fmla="*/ 16 w 18"/>
                  <a:gd name="T9" fmla="*/ 0 h 69"/>
                </a:gdLst>
                <a:ahLst/>
                <a:cxnLst>
                  <a:cxn ang="0">
                    <a:pos x="T0" y="T1"/>
                  </a:cxn>
                  <a:cxn ang="0">
                    <a:pos x="T2" y="T3"/>
                  </a:cxn>
                  <a:cxn ang="0">
                    <a:pos x="T4" y="T5"/>
                  </a:cxn>
                  <a:cxn ang="0">
                    <a:pos x="T6" y="T7"/>
                  </a:cxn>
                  <a:cxn ang="0">
                    <a:pos x="T8" y="T9"/>
                  </a:cxn>
                </a:cxnLst>
                <a:rect l="0" t="0" r="r" b="b"/>
                <a:pathLst>
                  <a:path w="18" h="69">
                    <a:moveTo>
                      <a:pt x="16" y="0"/>
                    </a:moveTo>
                    <a:lnTo>
                      <a:pt x="18" y="68"/>
                    </a:lnTo>
                    <a:lnTo>
                      <a:pt x="1" y="69"/>
                    </a:lnTo>
                    <a:lnTo>
                      <a:pt x="0" y="3"/>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4" name="Freeform 111"/>
              <p:cNvSpPr>
                <a:spLocks/>
              </p:cNvSpPr>
              <p:nvPr/>
            </p:nvSpPr>
            <p:spPr bwMode="auto">
              <a:xfrm>
                <a:off x="5214938" y="4686300"/>
                <a:ext cx="25400" cy="69850"/>
              </a:xfrm>
              <a:custGeom>
                <a:avLst/>
                <a:gdLst>
                  <a:gd name="T0" fmla="*/ 16 w 16"/>
                  <a:gd name="T1" fmla="*/ 0 h 44"/>
                  <a:gd name="T2" fmla="*/ 16 w 16"/>
                  <a:gd name="T3" fmla="*/ 42 h 44"/>
                  <a:gd name="T4" fmla="*/ 0 w 16"/>
                  <a:gd name="T5" fmla="*/ 44 h 44"/>
                  <a:gd name="T6" fmla="*/ 0 w 16"/>
                  <a:gd name="T7" fmla="*/ 1 h 44"/>
                  <a:gd name="T8" fmla="*/ 16 w 16"/>
                  <a:gd name="T9" fmla="*/ 0 h 44"/>
                </a:gdLst>
                <a:ahLst/>
                <a:cxnLst>
                  <a:cxn ang="0">
                    <a:pos x="T0" y="T1"/>
                  </a:cxn>
                  <a:cxn ang="0">
                    <a:pos x="T2" y="T3"/>
                  </a:cxn>
                  <a:cxn ang="0">
                    <a:pos x="T4" y="T5"/>
                  </a:cxn>
                  <a:cxn ang="0">
                    <a:pos x="T6" y="T7"/>
                  </a:cxn>
                  <a:cxn ang="0">
                    <a:pos x="T8" y="T9"/>
                  </a:cxn>
                </a:cxnLst>
                <a:rect l="0" t="0" r="r" b="b"/>
                <a:pathLst>
                  <a:path w="16" h="44">
                    <a:moveTo>
                      <a:pt x="16" y="0"/>
                    </a:moveTo>
                    <a:lnTo>
                      <a:pt x="16" y="42"/>
                    </a:lnTo>
                    <a:lnTo>
                      <a:pt x="0" y="44"/>
                    </a:lnTo>
                    <a:lnTo>
                      <a:pt x="0" y="1"/>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5" name="Freeform 112"/>
              <p:cNvSpPr>
                <a:spLocks/>
              </p:cNvSpPr>
              <p:nvPr/>
            </p:nvSpPr>
            <p:spPr bwMode="auto">
              <a:xfrm>
                <a:off x="5251450" y="4614863"/>
                <a:ext cx="26988" cy="138113"/>
              </a:xfrm>
              <a:custGeom>
                <a:avLst/>
                <a:gdLst>
                  <a:gd name="T0" fmla="*/ 16 w 17"/>
                  <a:gd name="T1" fmla="*/ 0 h 87"/>
                  <a:gd name="T2" fmla="*/ 17 w 17"/>
                  <a:gd name="T3" fmla="*/ 84 h 87"/>
                  <a:gd name="T4" fmla="*/ 0 w 17"/>
                  <a:gd name="T5" fmla="*/ 87 h 87"/>
                  <a:gd name="T6" fmla="*/ 0 w 17"/>
                  <a:gd name="T7" fmla="*/ 3 h 87"/>
                  <a:gd name="T8" fmla="*/ 16 w 17"/>
                  <a:gd name="T9" fmla="*/ 0 h 87"/>
                </a:gdLst>
                <a:ahLst/>
                <a:cxnLst>
                  <a:cxn ang="0">
                    <a:pos x="T0" y="T1"/>
                  </a:cxn>
                  <a:cxn ang="0">
                    <a:pos x="T2" y="T3"/>
                  </a:cxn>
                  <a:cxn ang="0">
                    <a:pos x="T4" y="T5"/>
                  </a:cxn>
                  <a:cxn ang="0">
                    <a:pos x="T6" y="T7"/>
                  </a:cxn>
                  <a:cxn ang="0">
                    <a:pos x="T8" y="T9"/>
                  </a:cxn>
                </a:cxnLst>
                <a:rect l="0" t="0" r="r" b="b"/>
                <a:pathLst>
                  <a:path w="17" h="87">
                    <a:moveTo>
                      <a:pt x="16" y="0"/>
                    </a:moveTo>
                    <a:lnTo>
                      <a:pt x="17" y="84"/>
                    </a:lnTo>
                    <a:lnTo>
                      <a:pt x="0" y="87"/>
                    </a:lnTo>
                    <a:lnTo>
                      <a:pt x="0" y="3"/>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6" name="Freeform 113"/>
              <p:cNvSpPr>
                <a:spLocks/>
              </p:cNvSpPr>
              <p:nvPr/>
            </p:nvSpPr>
            <p:spPr bwMode="auto">
              <a:xfrm>
                <a:off x="5289550" y="4710113"/>
                <a:ext cx="26988" cy="34925"/>
              </a:xfrm>
              <a:custGeom>
                <a:avLst/>
                <a:gdLst>
                  <a:gd name="T0" fmla="*/ 17 w 17"/>
                  <a:gd name="T1" fmla="*/ 0 h 22"/>
                  <a:gd name="T2" fmla="*/ 17 w 17"/>
                  <a:gd name="T3" fmla="*/ 21 h 22"/>
                  <a:gd name="T4" fmla="*/ 0 w 17"/>
                  <a:gd name="T5" fmla="*/ 22 h 22"/>
                  <a:gd name="T6" fmla="*/ 0 w 17"/>
                  <a:gd name="T7" fmla="*/ 1 h 22"/>
                  <a:gd name="T8" fmla="*/ 17 w 17"/>
                  <a:gd name="T9" fmla="*/ 0 h 22"/>
                </a:gdLst>
                <a:ahLst/>
                <a:cxnLst>
                  <a:cxn ang="0">
                    <a:pos x="T0" y="T1"/>
                  </a:cxn>
                  <a:cxn ang="0">
                    <a:pos x="T2" y="T3"/>
                  </a:cxn>
                  <a:cxn ang="0">
                    <a:pos x="T4" y="T5"/>
                  </a:cxn>
                  <a:cxn ang="0">
                    <a:pos x="T6" y="T7"/>
                  </a:cxn>
                  <a:cxn ang="0">
                    <a:pos x="T8" y="T9"/>
                  </a:cxn>
                </a:cxnLst>
                <a:rect l="0" t="0" r="r" b="b"/>
                <a:pathLst>
                  <a:path w="17" h="22">
                    <a:moveTo>
                      <a:pt x="17" y="0"/>
                    </a:moveTo>
                    <a:lnTo>
                      <a:pt x="17" y="21"/>
                    </a:lnTo>
                    <a:lnTo>
                      <a:pt x="0" y="22"/>
                    </a:lnTo>
                    <a:lnTo>
                      <a:pt x="0" y="1"/>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7" name="Freeform 114"/>
              <p:cNvSpPr>
                <a:spLocks/>
              </p:cNvSpPr>
              <p:nvPr/>
            </p:nvSpPr>
            <p:spPr bwMode="auto">
              <a:xfrm>
                <a:off x="5173663" y="4503738"/>
                <a:ext cx="30163" cy="257175"/>
              </a:xfrm>
              <a:custGeom>
                <a:avLst/>
                <a:gdLst>
                  <a:gd name="T0" fmla="*/ 17 w 19"/>
                  <a:gd name="T1" fmla="*/ 0 h 162"/>
                  <a:gd name="T2" fmla="*/ 19 w 19"/>
                  <a:gd name="T3" fmla="*/ 161 h 162"/>
                  <a:gd name="T4" fmla="*/ 2 w 19"/>
                  <a:gd name="T5" fmla="*/ 162 h 162"/>
                  <a:gd name="T6" fmla="*/ 0 w 19"/>
                  <a:gd name="T7" fmla="*/ 3 h 162"/>
                  <a:gd name="T8" fmla="*/ 17 w 19"/>
                  <a:gd name="T9" fmla="*/ 0 h 162"/>
                </a:gdLst>
                <a:ahLst/>
                <a:cxnLst>
                  <a:cxn ang="0">
                    <a:pos x="T0" y="T1"/>
                  </a:cxn>
                  <a:cxn ang="0">
                    <a:pos x="T2" y="T3"/>
                  </a:cxn>
                  <a:cxn ang="0">
                    <a:pos x="T4" y="T5"/>
                  </a:cxn>
                  <a:cxn ang="0">
                    <a:pos x="T6" y="T7"/>
                  </a:cxn>
                  <a:cxn ang="0">
                    <a:pos x="T8" y="T9"/>
                  </a:cxn>
                </a:cxnLst>
                <a:rect l="0" t="0" r="r" b="b"/>
                <a:pathLst>
                  <a:path w="19" h="162">
                    <a:moveTo>
                      <a:pt x="17" y="0"/>
                    </a:moveTo>
                    <a:lnTo>
                      <a:pt x="19" y="161"/>
                    </a:lnTo>
                    <a:lnTo>
                      <a:pt x="2" y="162"/>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8" name="Freeform 115"/>
              <p:cNvSpPr>
                <a:spLocks/>
              </p:cNvSpPr>
              <p:nvPr/>
            </p:nvSpPr>
            <p:spPr bwMode="auto">
              <a:xfrm>
                <a:off x="5327650" y="4683125"/>
                <a:ext cx="26988" cy="58738"/>
              </a:xfrm>
              <a:custGeom>
                <a:avLst/>
                <a:gdLst>
                  <a:gd name="T0" fmla="*/ 17 w 17"/>
                  <a:gd name="T1" fmla="*/ 0 h 37"/>
                  <a:gd name="T2" fmla="*/ 17 w 17"/>
                  <a:gd name="T3" fmla="*/ 35 h 37"/>
                  <a:gd name="T4" fmla="*/ 0 w 17"/>
                  <a:gd name="T5" fmla="*/ 37 h 37"/>
                  <a:gd name="T6" fmla="*/ 0 w 17"/>
                  <a:gd name="T7" fmla="*/ 3 h 37"/>
                  <a:gd name="T8" fmla="*/ 17 w 17"/>
                  <a:gd name="T9" fmla="*/ 0 h 37"/>
                </a:gdLst>
                <a:ahLst/>
                <a:cxnLst>
                  <a:cxn ang="0">
                    <a:pos x="T0" y="T1"/>
                  </a:cxn>
                  <a:cxn ang="0">
                    <a:pos x="T2" y="T3"/>
                  </a:cxn>
                  <a:cxn ang="0">
                    <a:pos x="T4" y="T5"/>
                  </a:cxn>
                  <a:cxn ang="0">
                    <a:pos x="T6" y="T7"/>
                  </a:cxn>
                  <a:cxn ang="0">
                    <a:pos x="T8" y="T9"/>
                  </a:cxn>
                </a:cxnLst>
                <a:rect l="0" t="0" r="r" b="b"/>
                <a:pathLst>
                  <a:path w="17" h="37">
                    <a:moveTo>
                      <a:pt x="17" y="0"/>
                    </a:moveTo>
                    <a:lnTo>
                      <a:pt x="17" y="35"/>
                    </a:lnTo>
                    <a:lnTo>
                      <a:pt x="0" y="37"/>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9" name="Freeform 116"/>
              <p:cNvSpPr>
                <a:spLocks/>
              </p:cNvSpPr>
              <p:nvPr/>
            </p:nvSpPr>
            <p:spPr bwMode="auto">
              <a:xfrm>
                <a:off x="5403850" y="4692650"/>
                <a:ext cx="25400" cy="39688"/>
              </a:xfrm>
              <a:custGeom>
                <a:avLst/>
                <a:gdLst>
                  <a:gd name="T0" fmla="*/ 16 w 16"/>
                  <a:gd name="T1" fmla="*/ 0 h 25"/>
                  <a:gd name="T2" fmla="*/ 16 w 16"/>
                  <a:gd name="T3" fmla="*/ 22 h 25"/>
                  <a:gd name="T4" fmla="*/ 1 w 16"/>
                  <a:gd name="T5" fmla="*/ 25 h 25"/>
                  <a:gd name="T6" fmla="*/ 0 w 16"/>
                  <a:gd name="T7" fmla="*/ 3 h 25"/>
                  <a:gd name="T8" fmla="*/ 16 w 16"/>
                  <a:gd name="T9" fmla="*/ 0 h 25"/>
                </a:gdLst>
                <a:ahLst/>
                <a:cxnLst>
                  <a:cxn ang="0">
                    <a:pos x="T0" y="T1"/>
                  </a:cxn>
                  <a:cxn ang="0">
                    <a:pos x="T2" y="T3"/>
                  </a:cxn>
                  <a:cxn ang="0">
                    <a:pos x="T4" y="T5"/>
                  </a:cxn>
                  <a:cxn ang="0">
                    <a:pos x="T6" y="T7"/>
                  </a:cxn>
                  <a:cxn ang="0">
                    <a:pos x="T8" y="T9"/>
                  </a:cxn>
                </a:cxnLst>
                <a:rect l="0" t="0" r="r" b="b"/>
                <a:pathLst>
                  <a:path w="16" h="25">
                    <a:moveTo>
                      <a:pt x="16" y="0"/>
                    </a:moveTo>
                    <a:lnTo>
                      <a:pt x="16" y="22"/>
                    </a:lnTo>
                    <a:lnTo>
                      <a:pt x="1" y="25"/>
                    </a:lnTo>
                    <a:lnTo>
                      <a:pt x="0" y="3"/>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0" name="Freeform 117"/>
              <p:cNvSpPr>
                <a:spLocks/>
              </p:cNvSpPr>
              <p:nvPr/>
            </p:nvSpPr>
            <p:spPr bwMode="auto">
              <a:xfrm>
                <a:off x="5440363" y="4654550"/>
                <a:ext cx="26988" cy="73025"/>
              </a:xfrm>
              <a:custGeom>
                <a:avLst/>
                <a:gdLst>
                  <a:gd name="T0" fmla="*/ 17 w 17"/>
                  <a:gd name="T1" fmla="*/ 0 h 46"/>
                  <a:gd name="T2" fmla="*/ 17 w 17"/>
                  <a:gd name="T3" fmla="*/ 43 h 46"/>
                  <a:gd name="T4" fmla="*/ 2 w 17"/>
                  <a:gd name="T5" fmla="*/ 46 h 46"/>
                  <a:gd name="T6" fmla="*/ 0 w 17"/>
                  <a:gd name="T7" fmla="*/ 1 h 46"/>
                  <a:gd name="T8" fmla="*/ 17 w 17"/>
                  <a:gd name="T9" fmla="*/ 0 h 46"/>
                </a:gdLst>
                <a:ahLst/>
                <a:cxnLst>
                  <a:cxn ang="0">
                    <a:pos x="T0" y="T1"/>
                  </a:cxn>
                  <a:cxn ang="0">
                    <a:pos x="T2" y="T3"/>
                  </a:cxn>
                  <a:cxn ang="0">
                    <a:pos x="T4" y="T5"/>
                  </a:cxn>
                  <a:cxn ang="0">
                    <a:pos x="T6" y="T7"/>
                  </a:cxn>
                  <a:cxn ang="0">
                    <a:pos x="T8" y="T9"/>
                  </a:cxn>
                </a:cxnLst>
                <a:rect l="0" t="0" r="r" b="b"/>
                <a:pathLst>
                  <a:path w="17" h="46">
                    <a:moveTo>
                      <a:pt x="17" y="0"/>
                    </a:moveTo>
                    <a:lnTo>
                      <a:pt x="17" y="43"/>
                    </a:lnTo>
                    <a:lnTo>
                      <a:pt x="2" y="46"/>
                    </a:lnTo>
                    <a:lnTo>
                      <a:pt x="0" y="1"/>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1" name="Freeform 118"/>
              <p:cNvSpPr>
                <a:spLocks/>
              </p:cNvSpPr>
              <p:nvPr/>
            </p:nvSpPr>
            <p:spPr bwMode="auto">
              <a:xfrm>
                <a:off x="5481638" y="4700588"/>
                <a:ext cx="23813" cy="20638"/>
              </a:xfrm>
              <a:custGeom>
                <a:avLst/>
                <a:gdLst>
                  <a:gd name="T0" fmla="*/ 15 w 15"/>
                  <a:gd name="T1" fmla="*/ 0 h 13"/>
                  <a:gd name="T2" fmla="*/ 15 w 15"/>
                  <a:gd name="T3" fmla="*/ 12 h 13"/>
                  <a:gd name="T4" fmla="*/ 0 w 15"/>
                  <a:gd name="T5" fmla="*/ 13 h 13"/>
                  <a:gd name="T6" fmla="*/ 0 w 15"/>
                  <a:gd name="T7" fmla="*/ 2 h 13"/>
                  <a:gd name="T8" fmla="*/ 15 w 15"/>
                  <a:gd name="T9" fmla="*/ 0 h 13"/>
                </a:gdLst>
                <a:ahLst/>
                <a:cxnLst>
                  <a:cxn ang="0">
                    <a:pos x="T0" y="T1"/>
                  </a:cxn>
                  <a:cxn ang="0">
                    <a:pos x="T2" y="T3"/>
                  </a:cxn>
                  <a:cxn ang="0">
                    <a:pos x="T4" y="T5"/>
                  </a:cxn>
                  <a:cxn ang="0">
                    <a:pos x="T6" y="T7"/>
                  </a:cxn>
                  <a:cxn ang="0">
                    <a:pos x="T8" y="T9"/>
                  </a:cxn>
                </a:cxnLst>
                <a:rect l="0" t="0" r="r" b="b"/>
                <a:pathLst>
                  <a:path w="15" h="13">
                    <a:moveTo>
                      <a:pt x="15" y="0"/>
                    </a:moveTo>
                    <a:lnTo>
                      <a:pt x="15" y="12"/>
                    </a:lnTo>
                    <a:lnTo>
                      <a:pt x="0" y="13"/>
                    </a:lnTo>
                    <a:lnTo>
                      <a:pt x="0" y="2"/>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2" name="Freeform 119"/>
              <p:cNvSpPr>
                <a:spLocks/>
              </p:cNvSpPr>
              <p:nvPr/>
            </p:nvSpPr>
            <p:spPr bwMode="auto">
              <a:xfrm>
                <a:off x="5365750" y="4600575"/>
                <a:ext cx="26988" cy="136525"/>
              </a:xfrm>
              <a:custGeom>
                <a:avLst/>
                <a:gdLst>
                  <a:gd name="T0" fmla="*/ 17 w 17"/>
                  <a:gd name="T1" fmla="*/ 0 h 86"/>
                  <a:gd name="T2" fmla="*/ 17 w 17"/>
                  <a:gd name="T3" fmla="*/ 84 h 86"/>
                  <a:gd name="T4" fmla="*/ 1 w 17"/>
                  <a:gd name="T5" fmla="*/ 86 h 86"/>
                  <a:gd name="T6" fmla="*/ 0 w 17"/>
                  <a:gd name="T7" fmla="*/ 3 h 86"/>
                  <a:gd name="T8" fmla="*/ 17 w 17"/>
                  <a:gd name="T9" fmla="*/ 0 h 86"/>
                </a:gdLst>
                <a:ahLst/>
                <a:cxnLst>
                  <a:cxn ang="0">
                    <a:pos x="T0" y="T1"/>
                  </a:cxn>
                  <a:cxn ang="0">
                    <a:pos x="T2" y="T3"/>
                  </a:cxn>
                  <a:cxn ang="0">
                    <a:pos x="T4" y="T5"/>
                  </a:cxn>
                  <a:cxn ang="0">
                    <a:pos x="T6" y="T7"/>
                  </a:cxn>
                  <a:cxn ang="0">
                    <a:pos x="T8" y="T9"/>
                  </a:cxn>
                </a:cxnLst>
                <a:rect l="0" t="0" r="r" b="b"/>
                <a:pathLst>
                  <a:path w="17" h="86">
                    <a:moveTo>
                      <a:pt x="17" y="0"/>
                    </a:moveTo>
                    <a:lnTo>
                      <a:pt x="17" y="84"/>
                    </a:lnTo>
                    <a:lnTo>
                      <a:pt x="1" y="86"/>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3" name="Freeform 120"/>
              <p:cNvSpPr>
                <a:spLocks/>
              </p:cNvSpPr>
              <p:nvPr/>
            </p:nvSpPr>
            <p:spPr bwMode="auto">
              <a:xfrm>
                <a:off x="4283075" y="4656138"/>
                <a:ext cx="30163" cy="109538"/>
              </a:xfrm>
              <a:custGeom>
                <a:avLst/>
                <a:gdLst>
                  <a:gd name="T0" fmla="*/ 0 w 19"/>
                  <a:gd name="T1" fmla="*/ 0 h 69"/>
                  <a:gd name="T2" fmla="*/ 0 w 19"/>
                  <a:gd name="T3" fmla="*/ 68 h 69"/>
                  <a:gd name="T4" fmla="*/ 17 w 19"/>
                  <a:gd name="T5" fmla="*/ 69 h 69"/>
                  <a:gd name="T6" fmla="*/ 19 w 19"/>
                  <a:gd name="T7" fmla="*/ 3 h 69"/>
                  <a:gd name="T8" fmla="*/ 0 w 19"/>
                  <a:gd name="T9" fmla="*/ 0 h 69"/>
                </a:gdLst>
                <a:ahLst/>
                <a:cxnLst>
                  <a:cxn ang="0">
                    <a:pos x="T0" y="T1"/>
                  </a:cxn>
                  <a:cxn ang="0">
                    <a:pos x="T2" y="T3"/>
                  </a:cxn>
                  <a:cxn ang="0">
                    <a:pos x="T4" y="T5"/>
                  </a:cxn>
                  <a:cxn ang="0">
                    <a:pos x="T6" y="T7"/>
                  </a:cxn>
                  <a:cxn ang="0">
                    <a:pos x="T8" y="T9"/>
                  </a:cxn>
                </a:cxnLst>
                <a:rect l="0" t="0" r="r" b="b"/>
                <a:pathLst>
                  <a:path w="19" h="69">
                    <a:moveTo>
                      <a:pt x="0" y="0"/>
                    </a:moveTo>
                    <a:lnTo>
                      <a:pt x="0" y="68"/>
                    </a:lnTo>
                    <a:lnTo>
                      <a:pt x="17" y="69"/>
                    </a:lnTo>
                    <a:lnTo>
                      <a:pt x="19"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4" name="Freeform 121"/>
              <p:cNvSpPr>
                <a:spLocks/>
              </p:cNvSpPr>
              <p:nvPr/>
            </p:nvSpPr>
            <p:spPr bwMode="auto">
              <a:xfrm>
                <a:off x="4198938" y="4686300"/>
                <a:ext cx="28575" cy="69850"/>
              </a:xfrm>
              <a:custGeom>
                <a:avLst/>
                <a:gdLst>
                  <a:gd name="T0" fmla="*/ 0 w 18"/>
                  <a:gd name="T1" fmla="*/ 0 h 44"/>
                  <a:gd name="T2" fmla="*/ 0 w 18"/>
                  <a:gd name="T3" fmla="*/ 42 h 44"/>
                  <a:gd name="T4" fmla="*/ 18 w 18"/>
                  <a:gd name="T5" fmla="*/ 44 h 44"/>
                  <a:gd name="T6" fmla="*/ 18 w 18"/>
                  <a:gd name="T7" fmla="*/ 1 h 44"/>
                  <a:gd name="T8" fmla="*/ 0 w 18"/>
                  <a:gd name="T9" fmla="*/ 0 h 44"/>
                </a:gdLst>
                <a:ahLst/>
                <a:cxnLst>
                  <a:cxn ang="0">
                    <a:pos x="T0" y="T1"/>
                  </a:cxn>
                  <a:cxn ang="0">
                    <a:pos x="T2" y="T3"/>
                  </a:cxn>
                  <a:cxn ang="0">
                    <a:pos x="T4" y="T5"/>
                  </a:cxn>
                  <a:cxn ang="0">
                    <a:pos x="T6" y="T7"/>
                  </a:cxn>
                  <a:cxn ang="0">
                    <a:pos x="T8" y="T9"/>
                  </a:cxn>
                </a:cxnLst>
                <a:rect l="0" t="0" r="r" b="b"/>
                <a:pathLst>
                  <a:path w="18" h="44">
                    <a:moveTo>
                      <a:pt x="0" y="0"/>
                    </a:moveTo>
                    <a:lnTo>
                      <a:pt x="0" y="42"/>
                    </a:lnTo>
                    <a:lnTo>
                      <a:pt x="18" y="44"/>
                    </a:lnTo>
                    <a:lnTo>
                      <a:pt x="18"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5" name="Freeform 122"/>
              <p:cNvSpPr>
                <a:spLocks/>
              </p:cNvSpPr>
              <p:nvPr/>
            </p:nvSpPr>
            <p:spPr bwMode="auto">
              <a:xfrm>
                <a:off x="4157663" y="4614863"/>
                <a:ext cx="30163" cy="138113"/>
              </a:xfrm>
              <a:custGeom>
                <a:avLst/>
                <a:gdLst>
                  <a:gd name="T0" fmla="*/ 1 w 19"/>
                  <a:gd name="T1" fmla="*/ 0 h 87"/>
                  <a:gd name="T2" fmla="*/ 0 w 19"/>
                  <a:gd name="T3" fmla="*/ 84 h 87"/>
                  <a:gd name="T4" fmla="*/ 18 w 19"/>
                  <a:gd name="T5" fmla="*/ 87 h 87"/>
                  <a:gd name="T6" fmla="*/ 19 w 19"/>
                  <a:gd name="T7" fmla="*/ 3 h 87"/>
                  <a:gd name="T8" fmla="*/ 1 w 19"/>
                  <a:gd name="T9" fmla="*/ 0 h 87"/>
                </a:gdLst>
                <a:ahLst/>
                <a:cxnLst>
                  <a:cxn ang="0">
                    <a:pos x="T0" y="T1"/>
                  </a:cxn>
                  <a:cxn ang="0">
                    <a:pos x="T2" y="T3"/>
                  </a:cxn>
                  <a:cxn ang="0">
                    <a:pos x="T4" y="T5"/>
                  </a:cxn>
                  <a:cxn ang="0">
                    <a:pos x="T6" y="T7"/>
                  </a:cxn>
                  <a:cxn ang="0">
                    <a:pos x="T8" y="T9"/>
                  </a:cxn>
                </a:cxnLst>
                <a:rect l="0" t="0" r="r" b="b"/>
                <a:pathLst>
                  <a:path w="19" h="87">
                    <a:moveTo>
                      <a:pt x="1" y="0"/>
                    </a:moveTo>
                    <a:lnTo>
                      <a:pt x="0" y="84"/>
                    </a:lnTo>
                    <a:lnTo>
                      <a:pt x="18" y="87"/>
                    </a:lnTo>
                    <a:lnTo>
                      <a:pt x="19" y="3"/>
                    </a:lnTo>
                    <a:lnTo>
                      <a:pt x="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6" name="Freeform 123"/>
              <p:cNvSpPr>
                <a:spLocks/>
              </p:cNvSpPr>
              <p:nvPr/>
            </p:nvSpPr>
            <p:spPr bwMode="auto">
              <a:xfrm>
                <a:off x="4116388" y="4710113"/>
                <a:ext cx="30163" cy="34925"/>
              </a:xfrm>
              <a:custGeom>
                <a:avLst/>
                <a:gdLst>
                  <a:gd name="T0" fmla="*/ 0 w 19"/>
                  <a:gd name="T1" fmla="*/ 0 h 22"/>
                  <a:gd name="T2" fmla="*/ 0 w 19"/>
                  <a:gd name="T3" fmla="*/ 21 h 22"/>
                  <a:gd name="T4" fmla="*/ 17 w 19"/>
                  <a:gd name="T5" fmla="*/ 22 h 22"/>
                  <a:gd name="T6" fmla="*/ 19 w 19"/>
                  <a:gd name="T7" fmla="*/ 1 h 22"/>
                  <a:gd name="T8" fmla="*/ 0 w 19"/>
                  <a:gd name="T9" fmla="*/ 0 h 22"/>
                </a:gdLst>
                <a:ahLst/>
                <a:cxnLst>
                  <a:cxn ang="0">
                    <a:pos x="T0" y="T1"/>
                  </a:cxn>
                  <a:cxn ang="0">
                    <a:pos x="T2" y="T3"/>
                  </a:cxn>
                  <a:cxn ang="0">
                    <a:pos x="T4" y="T5"/>
                  </a:cxn>
                  <a:cxn ang="0">
                    <a:pos x="T6" y="T7"/>
                  </a:cxn>
                  <a:cxn ang="0">
                    <a:pos x="T8" y="T9"/>
                  </a:cxn>
                </a:cxnLst>
                <a:rect l="0" t="0" r="r" b="b"/>
                <a:pathLst>
                  <a:path w="19" h="22">
                    <a:moveTo>
                      <a:pt x="0" y="0"/>
                    </a:moveTo>
                    <a:lnTo>
                      <a:pt x="0" y="21"/>
                    </a:lnTo>
                    <a:lnTo>
                      <a:pt x="17" y="22"/>
                    </a:lnTo>
                    <a:lnTo>
                      <a:pt x="19"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7" name="Freeform 124"/>
              <p:cNvSpPr>
                <a:spLocks/>
              </p:cNvSpPr>
              <p:nvPr/>
            </p:nvSpPr>
            <p:spPr bwMode="auto">
              <a:xfrm>
                <a:off x="4241800" y="4503738"/>
                <a:ext cx="30163" cy="257175"/>
              </a:xfrm>
              <a:custGeom>
                <a:avLst/>
                <a:gdLst>
                  <a:gd name="T0" fmla="*/ 1 w 19"/>
                  <a:gd name="T1" fmla="*/ 0 h 162"/>
                  <a:gd name="T2" fmla="*/ 0 w 19"/>
                  <a:gd name="T3" fmla="*/ 161 h 162"/>
                  <a:gd name="T4" fmla="*/ 18 w 19"/>
                  <a:gd name="T5" fmla="*/ 162 h 162"/>
                  <a:gd name="T6" fmla="*/ 19 w 19"/>
                  <a:gd name="T7" fmla="*/ 3 h 162"/>
                  <a:gd name="T8" fmla="*/ 1 w 19"/>
                  <a:gd name="T9" fmla="*/ 0 h 162"/>
                </a:gdLst>
                <a:ahLst/>
                <a:cxnLst>
                  <a:cxn ang="0">
                    <a:pos x="T0" y="T1"/>
                  </a:cxn>
                  <a:cxn ang="0">
                    <a:pos x="T2" y="T3"/>
                  </a:cxn>
                  <a:cxn ang="0">
                    <a:pos x="T4" y="T5"/>
                  </a:cxn>
                  <a:cxn ang="0">
                    <a:pos x="T6" y="T7"/>
                  </a:cxn>
                  <a:cxn ang="0">
                    <a:pos x="T8" y="T9"/>
                  </a:cxn>
                </a:cxnLst>
                <a:rect l="0" t="0" r="r" b="b"/>
                <a:pathLst>
                  <a:path w="19" h="162">
                    <a:moveTo>
                      <a:pt x="1" y="0"/>
                    </a:moveTo>
                    <a:lnTo>
                      <a:pt x="0" y="161"/>
                    </a:lnTo>
                    <a:lnTo>
                      <a:pt x="18" y="162"/>
                    </a:lnTo>
                    <a:lnTo>
                      <a:pt x="19" y="3"/>
                    </a:lnTo>
                    <a:lnTo>
                      <a:pt x="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8" name="Freeform 125"/>
              <p:cNvSpPr>
                <a:spLocks/>
              </p:cNvSpPr>
              <p:nvPr/>
            </p:nvSpPr>
            <p:spPr bwMode="auto">
              <a:xfrm>
                <a:off x="4075113" y="4683125"/>
                <a:ext cx="28575" cy="58738"/>
              </a:xfrm>
              <a:custGeom>
                <a:avLst/>
                <a:gdLst>
                  <a:gd name="T0" fmla="*/ 0 w 18"/>
                  <a:gd name="T1" fmla="*/ 0 h 37"/>
                  <a:gd name="T2" fmla="*/ 0 w 18"/>
                  <a:gd name="T3" fmla="*/ 35 h 37"/>
                  <a:gd name="T4" fmla="*/ 18 w 18"/>
                  <a:gd name="T5" fmla="*/ 37 h 37"/>
                  <a:gd name="T6" fmla="*/ 18 w 18"/>
                  <a:gd name="T7" fmla="*/ 3 h 37"/>
                  <a:gd name="T8" fmla="*/ 0 w 18"/>
                  <a:gd name="T9" fmla="*/ 0 h 37"/>
                </a:gdLst>
                <a:ahLst/>
                <a:cxnLst>
                  <a:cxn ang="0">
                    <a:pos x="T0" y="T1"/>
                  </a:cxn>
                  <a:cxn ang="0">
                    <a:pos x="T2" y="T3"/>
                  </a:cxn>
                  <a:cxn ang="0">
                    <a:pos x="T4" y="T5"/>
                  </a:cxn>
                  <a:cxn ang="0">
                    <a:pos x="T6" y="T7"/>
                  </a:cxn>
                  <a:cxn ang="0">
                    <a:pos x="T8" y="T9"/>
                  </a:cxn>
                </a:cxnLst>
                <a:rect l="0" t="0" r="r" b="b"/>
                <a:pathLst>
                  <a:path w="18" h="37">
                    <a:moveTo>
                      <a:pt x="0" y="0"/>
                    </a:moveTo>
                    <a:lnTo>
                      <a:pt x="0" y="35"/>
                    </a:lnTo>
                    <a:lnTo>
                      <a:pt x="18" y="37"/>
                    </a:lnTo>
                    <a:lnTo>
                      <a:pt x="18"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9" name="Freeform 126"/>
              <p:cNvSpPr>
                <a:spLocks/>
              </p:cNvSpPr>
              <p:nvPr/>
            </p:nvSpPr>
            <p:spPr bwMode="auto">
              <a:xfrm>
                <a:off x="3990975" y="4692650"/>
                <a:ext cx="28575" cy="39688"/>
              </a:xfrm>
              <a:custGeom>
                <a:avLst/>
                <a:gdLst>
                  <a:gd name="T0" fmla="*/ 0 w 18"/>
                  <a:gd name="T1" fmla="*/ 0 h 25"/>
                  <a:gd name="T2" fmla="*/ 0 w 18"/>
                  <a:gd name="T3" fmla="*/ 22 h 25"/>
                  <a:gd name="T4" fmla="*/ 18 w 18"/>
                  <a:gd name="T5" fmla="*/ 25 h 25"/>
                  <a:gd name="T6" fmla="*/ 18 w 18"/>
                  <a:gd name="T7" fmla="*/ 3 h 25"/>
                  <a:gd name="T8" fmla="*/ 0 w 18"/>
                  <a:gd name="T9" fmla="*/ 0 h 25"/>
                </a:gdLst>
                <a:ahLst/>
                <a:cxnLst>
                  <a:cxn ang="0">
                    <a:pos x="T0" y="T1"/>
                  </a:cxn>
                  <a:cxn ang="0">
                    <a:pos x="T2" y="T3"/>
                  </a:cxn>
                  <a:cxn ang="0">
                    <a:pos x="T4" y="T5"/>
                  </a:cxn>
                  <a:cxn ang="0">
                    <a:pos x="T6" y="T7"/>
                  </a:cxn>
                  <a:cxn ang="0">
                    <a:pos x="T8" y="T9"/>
                  </a:cxn>
                </a:cxnLst>
                <a:rect l="0" t="0" r="r" b="b"/>
                <a:pathLst>
                  <a:path w="18" h="25">
                    <a:moveTo>
                      <a:pt x="0" y="0"/>
                    </a:moveTo>
                    <a:lnTo>
                      <a:pt x="0" y="22"/>
                    </a:lnTo>
                    <a:lnTo>
                      <a:pt x="18" y="25"/>
                    </a:lnTo>
                    <a:lnTo>
                      <a:pt x="18"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0" name="Freeform 127"/>
              <p:cNvSpPr>
                <a:spLocks/>
              </p:cNvSpPr>
              <p:nvPr/>
            </p:nvSpPr>
            <p:spPr bwMode="auto">
              <a:xfrm>
                <a:off x="3949700" y="4654550"/>
                <a:ext cx="30163" cy="73025"/>
              </a:xfrm>
              <a:custGeom>
                <a:avLst/>
                <a:gdLst>
                  <a:gd name="T0" fmla="*/ 0 w 19"/>
                  <a:gd name="T1" fmla="*/ 0 h 46"/>
                  <a:gd name="T2" fmla="*/ 0 w 19"/>
                  <a:gd name="T3" fmla="*/ 43 h 46"/>
                  <a:gd name="T4" fmla="*/ 17 w 19"/>
                  <a:gd name="T5" fmla="*/ 46 h 46"/>
                  <a:gd name="T6" fmla="*/ 19 w 19"/>
                  <a:gd name="T7" fmla="*/ 1 h 46"/>
                  <a:gd name="T8" fmla="*/ 0 w 19"/>
                  <a:gd name="T9" fmla="*/ 0 h 46"/>
                </a:gdLst>
                <a:ahLst/>
                <a:cxnLst>
                  <a:cxn ang="0">
                    <a:pos x="T0" y="T1"/>
                  </a:cxn>
                  <a:cxn ang="0">
                    <a:pos x="T2" y="T3"/>
                  </a:cxn>
                  <a:cxn ang="0">
                    <a:pos x="T4" y="T5"/>
                  </a:cxn>
                  <a:cxn ang="0">
                    <a:pos x="T6" y="T7"/>
                  </a:cxn>
                  <a:cxn ang="0">
                    <a:pos x="T8" y="T9"/>
                  </a:cxn>
                </a:cxnLst>
                <a:rect l="0" t="0" r="r" b="b"/>
                <a:pathLst>
                  <a:path w="19" h="46">
                    <a:moveTo>
                      <a:pt x="0" y="0"/>
                    </a:moveTo>
                    <a:lnTo>
                      <a:pt x="0" y="43"/>
                    </a:lnTo>
                    <a:lnTo>
                      <a:pt x="17" y="46"/>
                    </a:lnTo>
                    <a:lnTo>
                      <a:pt x="19"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1" name="Freeform 128"/>
              <p:cNvSpPr>
                <a:spLocks/>
              </p:cNvSpPr>
              <p:nvPr/>
            </p:nvSpPr>
            <p:spPr bwMode="auto">
              <a:xfrm>
                <a:off x="3908425" y="4700588"/>
                <a:ext cx="28575" cy="20638"/>
              </a:xfrm>
              <a:custGeom>
                <a:avLst/>
                <a:gdLst>
                  <a:gd name="T0" fmla="*/ 0 w 18"/>
                  <a:gd name="T1" fmla="*/ 0 h 13"/>
                  <a:gd name="T2" fmla="*/ 0 w 18"/>
                  <a:gd name="T3" fmla="*/ 12 h 13"/>
                  <a:gd name="T4" fmla="*/ 18 w 18"/>
                  <a:gd name="T5" fmla="*/ 13 h 13"/>
                  <a:gd name="T6" fmla="*/ 18 w 18"/>
                  <a:gd name="T7" fmla="*/ 2 h 13"/>
                  <a:gd name="T8" fmla="*/ 0 w 18"/>
                  <a:gd name="T9" fmla="*/ 0 h 13"/>
                </a:gdLst>
                <a:ahLst/>
                <a:cxnLst>
                  <a:cxn ang="0">
                    <a:pos x="T0" y="T1"/>
                  </a:cxn>
                  <a:cxn ang="0">
                    <a:pos x="T2" y="T3"/>
                  </a:cxn>
                  <a:cxn ang="0">
                    <a:pos x="T4" y="T5"/>
                  </a:cxn>
                  <a:cxn ang="0">
                    <a:pos x="T6" y="T7"/>
                  </a:cxn>
                  <a:cxn ang="0">
                    <a:pos x="T8" y="T9"/>
                  </a:cxn>
                </a:cxnLst>
                <a:rect l="0" t="0" r="r" b="b"/>
                <a:pathLst>
                  <a:path w="18" h="13">
                    <a:moveTo>
                      <a:pt x="0" y="0"/>
                    </a:moveTo>
                    <a:lnTo>
                      <a:pt x="0" y="12"/>
                    </a:lnTo>
                    <a:lnTo>
                      <a:pt x="18" y="13"/>
                    </a:lnTo>
                    <a:lnTo>
                      <a:pt x="18" y="2"/>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2" name="Freeform 129"/>
              <p:cNvSpPr>
                <a:spLocks/>
              </p:cNvSpPr>
              <p:nvPr/>
            </p:nvSpPr>
            <p:spPr bwMode="auto">
              <a:xfrm>
                <a:off x="4032250" y="4600575"/>
                <a:ext cx="28575" cy="136525"/>
              </a:xfrm>
              <a:custGeom>
                <a:avLst/>
                <a:gdLst>
                  <a:gd name="T0" fmla="*/ 2 w 18"/>
                  <a:gd name="T1" fmla="*/ 0 h 86"/>
                  <a:gd name="T2" fmla="*/ 0 w 18"/>
                  <a:gd name="T3" fmla="*/ 84 h 86"/>
                  <a:gd name="T4" fmla="*/ 18 w 18"/>
                  <a:gd name="T5" fmla="*/ 86 h 86"/>
                  <a:gd name="T6" fmla="*/ 18 w 18"/>
                  <a:gd name="T7" fmla="*/ 3 h 86"/>
                  <a:gd name="T8" fmla="*/ 2 w 18"/>
                  <a:gd name="T9" fmla="*/ 0 h 86"/>
                </a:gdLst>
                <a:ahLst/>
                <a:cxnLst>
                  <a:cxn ang="0">
                    <a:pos x="T0" y="T1"/>
                  </a:cxn>
                  <a:cxn ang="0">
                    <a:pos x="T2" y="T3"/>
                  </a:cxn>
                  <a:cxn ang="0">
                    <a:pos x="T4" y="T5"/>
                  </a:cxn>
                  <a:cxn ang="0">
                    <a:pos x="T6" y="T7"/>
                  </a:cxn>
                  <a:cxn ang="0">
                    <a:pos x="T8" y="T9"/>
                  </a:cxn>
                </a:cxnLst>
                <a:rect l="0" t="0" r="r" b="b"/>
                <a:pathLst>
                  <a:path w="18" h="86">
                    <a:moveTo>
                      <a:pt x="2" y="0"/>
                    </a:moveTo>
                    <a:lnTo>
                      <a:pt x="0" y="84"/>
                    </a:lnTo>
                    <a:lnTo>
                      <a:pt x="18" y="86"/>
                    </a:lnTo>
                    <a:lnTo>
                      <a:pt x="18" y="3"/>
                    </a:lnTo>
                    <a:lnTo>
                      <a:pt x="2"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3" name="Rectangle 130"/>
              <p:cNvSpPr>
                <a:spLocks noChangeArrowheads="1"/>
              </p:cNvSpPr>
              <p:nvPr/>
            </p:nvSpPr>
            <p:spPr bwMode="auto">
              <a:xfrm>
                <a:off x="5527675" y="4972050"/>
                <a:ext cx="57150" cy="349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4" name="Freeform 131"/>
              <p:cNvSpPr>
                <a:spLocks/>
              </p:cNvSpPr>
              <p:nvPr/>
            </p:nvSpPr>
            <p:spPr bwMode="auto">
              <a:xfrm>
                <a:off x="5105400" y="5118100"/>
                <a:ext cx="49213" cy="33338"/>
              </a:xfrm>
              <a:custGeom>
                <a:avLst/>
                <a:gdLst>
                  <a:gd name="T0" fmla="*/ 31 w 31"/>
                  <a:gd name="T1" fmla="*/ 2 h 21"/>
                  <a:gd name="T2" fmla="*/ 31 w 31"/>
                  <a:gd name="T3" fmla="*/ 21 h 21"/>
                  <a:gd name="T4" fmla="*/ 0 w 31"/>
                  <a:gd name="T5" fmla="*/ 20 h 21"/>
                  <a:gd name="T6" fmla="*/ 0 w 31"/>
                  <a:gd name="T7" fmla="*/ 0 h 21"/>
                  <a:gd name="T8" fmla="*/ 31 w 31"/>
                  <a:gd name="T9" fmla="*/ 2 h 21"/>
                </a:gdLst>
                <a:ahLst/>
                <a:cxnLst>
                  <a:cxn ang="0">
                    <a:pos x="T0" y="T1"/>
                  </a:cxn>
                  <a:cxn ang="0">
                    <a:pos x="T2" y="T3"/>
                  </a:cxn>
                  <a:cxn ang="0">
                    <a:pos x="T4" y="T5"/>
                  </a:cxn>
                  <a:cxn ang="0">
                    <a:pos x="T6" y="T7"/>
                  </a:cxn>
                  <a:cxn ang="0">
                    <a:pos x="T8" y="T9"/>
                  </a:cxn>
                </a:cxnLst>
                <a:rect l="0" t="0" r="r" b="b"/>
                <a:pathLst>
                  <a:path w="31" h="21">
                    <a:moveTo>
                      <a:pt x="31" y="2"/>
                    </a:moveTo>
                    <a:lnTo>
                      <a:pt x="31" y="21"/>
                    </a:lnTo>
                    <a:lnTo>
                      <a:pt x="0" y="20"/>
                    </a:lnTo>
                    <a:lnTo>
                      <a:pt x="0" y="0"/>
                    </a:lnTo>
                    <a:lnTo>
                      <a:pt x="31"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5" name="Freeform 132"/>
              <p:cNvSpPr>
                <a:spLocks/>
              </p:cNvSpPr>
              <p:nvPr/>
            </p:nvSpPr>
            <p:spPr bwMode="auto">
              <a:xfrm>
                <a:off x="5105400" y="5162550"/>
                <a:ext cx="79375" cy="36513"/>
              </a:xfrm>
              <a:custGeom>
                <a:avLst/>
                <a:gdLst>
                  <a:gd name="T0" fmla="*/ 50 w 50"/>
                  <a:gd name="T1" fmla="*/ 3 h 23"/>
                  <a:gd name="T2" fmla="*/ 50 w 50"/>
                  <a:gd name="T3" fmla="*/ 23 h 23"/>
                  <a:gd name="T4" fmla="*/ 0 w 50"/>
                  <a:gd name="T5" fmla="*/ 20 h 23"/>
                  <a:gd name="T6" fmla="*/ 0 w 50"/>
                  <a:gd name="T7" fmla="*/ 0 h 23"/>
                  <a:gd name="T8" fmla="*/ 50 w 50"/>
                  <a:gd name="T9" fmla="*/ 3 h 23"/>
                </a:gdLst>
                <a:ahLst/>
                <a:cxnLst>
                  <a:cxn ang="0">
                    <a:pos x="T0" y="T1"/>
                  </a:cxn>
                  <a:cxn ang="0">
                    <a:pos x="T2" y="T3"/>
                  </a:cxn>
                  <a:cxn ang="0">
                    <a:pos x="T4" y="T5"/>
                  </a:cxn>
                  <a:cxn ang="0">
                    <a:pos x="T6" y="T7"/>
                  </a:cxn>
                  <a:cxn ang="0">
                    <a:pos x="T8" y="T9"/>
                  </a:cxn>
                </a:cxnLst>
                <a:rect l="0" t="0" r="r" b="b"/>
                <a:pathLst>
                  <a:path w="50" h="23">
                    <a:moveTo>
                      <a:pt x="50" y="3"/>
                    </a:moveTo>
                    <a:lnTo>
                      <a:pt x="50" y="23"/>
                    </a:lnTo>
                    <a:lnTo>
                      <a:pt x="0" y="20"/>
                    </a:lnTo>
                    <a:lnTo>
                      <a:pt x="0" y="0"/>
                    </a:lnTo>
                    <a:lnTo>
                      <a:pt x="5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6" name="Freeform 133"/>
              <p:cNvSpPr>
                <a:spLocks/>
              </p:cNvSpPr>
              <p:nvPr/>
            </p:nvSpPr>
            <p:spPr bwMode="auto">
              <a:xfrm>
                <a:off x="5105400" y="5029200"/>
                <a:ext cx="100013" cy="31750"/>
              </a:xfrm>
              <a:custGeom>
                <a:avLst/>
                <a:gdLst>
                  <a:gd name="T0" fmla="*/ 63 w 63"/>
                  <a:gd name="T1" fmla="*/ 0 h 20"/>
                  <a:gd name="T2" fmla="*/ 63 w 63"/>
                  <a:gd name="T3" fmla="*/ 20 h 20"/>
                  <a:gd name="T4" fmla="*/ 0 w 63"/>
                  <a:gd name="T5" fmla="*/ 20 h 20"/>
                  <a:gd name="T6" fmla="*/ 0 w 63"/>
                  <a:gd name="T7" fmla="*/ 2 h 20"/>
                  <a:gd name="T8" fmla="*/ 63 w 63"/>
                  <a:gd name="T9" fmla="*/ 0 h 20"/>
                </a:gdLst>
                <a:ahLst/>
                <a:cxnLst>
                  <a:cxn ang="0">
                    <a:pos x="T0" y="T1"/>
                  </a:cxn>
                  <a:cxn ang="0">
                    <a:pos x="T2" y="T3"/>
                  </a:cxn>
                  <a:cxn ang="0">
                    <a:pos x="T4" y="T5"/>
                  </a:cxn>
                  <a:cxn ang="0">
                    <a:pos x="T6" y="T7"/>
                  </a:cxn>
                  <a:cxn ang="0">
                    <a:pos x="T8" y="T9"/>
                  </a:cxn>
                </a:cxnLst>
                <a:rect l="0" t="0" r="r" b="b"/>
                <a:pathLst>
                  <a:path w="63" h="20">
                    <a:moveTo>
                      <a:pt x="63" y="0"/>
                    </a:moveTo>
                    <a:lnTo>
                      <a:pt x="63" y="20"/>
                    </a:lnTo>
                    <a:lnTo>
                      <a:pt x="0" y="20"/>
                    </a:lnTo>
                    <a:lnTo>
                      <a:pt x="0" y="2"/>
                    </a:lnTo>
                    <a:lnTo>
                      <a:pt x="6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7" name="Rectangle 134"/>
              <p:cNvSpPr>
                <a:spLocks noChangeArrowheads="1"/>
              </p:cNvSpPr>
              <p:nvPr/>
            </p:nvSpPr>
            <p:spPr bwMode="auto">
              <a:xfrm>
                <a:off x="5205413" y="5029200"/>
                <a:ext cx="42863" cy="31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8" name="Freeform 135"/>
              <p:cNvSpPr>
                <a:spLocks/>
              </p:cNvSpPr>
              <p:nvPr/>
            </p:nvSpPr>
            <p:spPr bwMode="auto">
              <a:xfrm>
                <a:off x="5105400" y="4933950"/>
                <a:ext cx="160338" cy="39688"/>
              </a:xfrm>
              <a:custGeom>
                <a:avLst/>
                <a:gdLst>
                  <a:gd name="T0" fmla="*/ 101 w 101"/>
                  <a:gd name="T1" fmla="*/ 0 h 25"/>
                  <a:gd name="T2" fmla="*/ 101 w 101"/>
                  <a:gd name="T3" fmla="*/ 21 h 25"/>
                  <a:gd name="T4" fmla="*/ 99 w 101"/>
                  <a:gd name="T5" fmla="*/ 21 h 25"/>
                  <a:gd name="T6" fmla="*/ 0 w 101"/>
                  <a:gd name="T7" fmla="*/ 25 h 25"/>
                  <a:gd name="T8" fmla="*/ 0 w 101"/>
                  <a:gd name="T9" fmla="*/ 6 h 25"/>
                  <a:gd name="T10" fmla="*/ 101 w 101"/>
                  <a:gd name="T11" fmla="*/ 0 h 25"/>
                </a:gdLst>
                <a:ahLst/>
                <a:cxnLst>
                  <a:cxn ang="0">
                    <a:pos x="T0" y="T1"/>
                  </a:cxn>
                  <a:cxn ang="0">
                    <a:pos x="T2" y="T3"/>
                  </a:cxn>
                  <a:cxn ang="0">
                    <a:pos x="T4" y="T5"/>
                  </a:cxn>
                  <a:cxn ang="0">
                    <a:pos x="T6" y="T7"/>
                  </a:cxn>
                  <a:cxn ang="0">
                    <a:pos x="T8" y="T9"/>
                  </a:cxn>
                  <a:cxn ang="0">
                    <a:pos x="T10" y="T11"/>
                  </a:cxn>
                </a:cxnLst>
                <a:rect l="0" t="0" r="r" b="b"/>
                <a:pathLst>
                  <a:path w="101" h="25">
                    <a:moveTo>
                      <a:pt x="101" y="0"/>
                    </a:moveTo>
                    <a:lnTo>
                      <a:pt x="101" y="21"/>
                    </a:lnTo>
                    <a:lnTo>
                      <a:pt x="99" y="21"/>
                    </a:lnTo>
                    <a:lnTo>
                      <a:pt x="0" y="25"/>
                    </a:lnTo>
                    <a:lnTo>
                      <a:pt x="0" y="6"/>
                    </a:lnTo>
                    <a:lnTo>
                      <a:pt x="101"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9" name="Freeform 136"/>
              <p:cNvSpPr>
                <a:spLocks/>
              </p:cNvSpPr>
              <p:nvPr/>
            </p:nvSpPr>
            <p:spPr bwMode="auto">
              <a:xfrm>
                <a:off x="5184775" y="5167313"/>
                <a:ext cx="119063" cy="36513"/>
              </a:xfrm>
              <a:custGeom>
                <a:avLst/>
                <a:gdLst>
                  <a:gd name="T0" fmla="*/ 75 w 75"/>
                  <a:gd name="T1" fmla="*/ 3 h 23"/>
                  <a:gd name="T2" fmla="*/ 75 w 75"/>
                  <a:gd name="T3" fmla="*/ 23 h 23"/>
                  <a:gd name="T4" fmla="*/ 0 w 75"/>
                  <a:gd name="T5" fmla="*/ 20 h 23"/>
                  <a:gd name="T6" fmla="*/ 0 w 75"/>
                  <a:gd name="T7" fmla="*/ 0 h 23"/>
                  <a:gd name="T8" fmla="*/ 75 w 75"/>
                  <a:gd name="T9" fmla="*/ 3 h 23"/>
                </a:gdLst>
                <a:ahLst/>
                <a:cxnLst>
                  <a:cxn ang="0">
                    <a:pos x="T0" y="T1"/>
                  </a:cxn>
                  <a:cxn ang="0">
                    <a:pos x="T2" y="T3"/>
                  </a:cxn>
                  <a:cxn ang="0">
                    <a:pos x="T4" y="T5"/>
                  </a:cxn>
                  <a:cxn ang="0">
                    <a:pos x="T6" y="T7"/>
                  </a:cxn>
                  <a:cxn ang="0">
                    <a:pos x="T8" y="T9"/>
                  </a:cxn>
                </a:cxnLst>
                <a:rect l="0" t="0" r="r" b="b"/>
                <a:pathLst>
                  <a:path w="75" h="23">
                    <a:moveTo>
                      <a:pt x="75" y="3"/>
                    </a:moveTo>
                    <a:lnTo>
                      <a:pt x="75" y="23"/>
                    </a:lnTo>
                    <a:lnTo>
                      <a:pt x="0" y="20"/>
                    </a:lnTo>
                    <a:lnTo>
                      <a:pt x="0" y="0"/>
                    </a:lnTo>
                    <a:lnTo>
                      <a:pt x="75" y="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0" name="Freeform 137"/>
              <p:cNvSpPr>
                <a:spLocks/>
              </p:cNvSpPr>
              <p:nvPr/>
            </p:nvSpPr>
            <p:spPr bwMode="auto">
              <a:xfrm>
                <a:off x="5105400" y="5073650"/>
                <a:ext cx="204788" cy="33338"/>
              </a:xfrm>
              <a:custGeom>
                <a:avLst/>
                <a:gdLst>
                  <a:gd name="T0" fmla="*/ 129 w 129"/>
                  <a:gd name="T1" fmla="*/ 2 h 21"/>
                  <a:gd name="T2" fmla="*/ 129 w 129"/>
                  <a:gd name="T3" fmla="*/ 21 h 21"/>
                  <a:gd name="T4" fmla="*/ 0 w 129"/>
                  <a:gd name="T5" fmla="*/ 20 h 21"/>
                  <a:gd name="T6" fmla="*/ 0 w 129"/>
                  <a:gd name="T7" fmla="*/ 0 h 21"/>
                  <a:gd name="T8" fmla="*/ 129 w 129"/>
                  <a:gd name="T9" fmla="*/ 2 h 21"/>
                </a:gdLst>
                <a:ahLst/>
                <a:cxnLst>
                  <a:cxn ang="0">
                    <a:pos x="T0" y="T1"/>
                  </a:cxn>
                  <a:cxn ang="0">
                    <a:pos x="T2" y="T3"/>
                  </a:cxn>
                  <a:cxn ang="0">
                    <a:pos x="T4" y="T5"/>
                  </a:cxn>
                  <a:cxn ang="0">
                    <a:pos x="T6" y="T7"/>
                  </a:cxn>
                  <a:cxn ang="0">
                    <a:pos x="T8" y="T9"/>
                  </a:cxn>
                </a:cxnLst>
                <a:rect l="0" t="0" r="r" b="b"/>
                <a:pathLst>
                  <a:path w="129" h="21">
                    <a:moveTo>
                      <a:pt x="129" y="2"/>
                    </a:moveTo>
                    <a:lnTo>
                      <a:pt x="129" y="21"/>
                    </a:lnTo>
                    <a:lnTo>
                      <a:pt x="0" y="20"/>
                    </a:lnTo>
                    <a:lnTo>
                      <a:pt x="0" y="0"/>
                    </a:lnTo>
                    <a:lnTo>
                      <a:pt x="129"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1" name="Freeform 138"/>
              <p:cNvSpPr>
                <a:spLocks/>
              </p:cNvSpPr>
              <p:nvPr/>
            </p:nvSpPr>
            <p:spPr bwMode="auto">
              <a:xfrm>
                <a:off x="5310188" y="5076825"/>
                <a:ext cx="134938" cy="33338"/>
              </a:xfrm>
              <a:custGeom>
                <a:avLst/>
                <a:gdLst>
                  <a:gd name="T0" fmla="*/ 85 w 85"/>
                  <a:gd name="T1" fmla="*/ 0 h 21"/>
                  <a:gd name="T2" fmla="*/ 85 w 85"/>
                  <a:gd name="T3" fmla="*/ 21 h 21"/>
                  <a:gd name="T4" fmla="*/ 0 w 85"/>
                  <a:gd name="T5" fmla="*/ 19 h 21"/>
                  <a:gd name="T6" fmla="*/ 0 w 85"/>
                  <a:gd name="T7" fmla="*/ 0 h 21"/>
                  <a:gd name="T8" fmla="*/ 85 w 85"/>
                  <a:gd name="T9" fmla="*/ 0 h 21"/>
                </a:gdLst>
                <a:ahLst/>
                <a:cxnLst>
                  <a:cxn ang="0">
                    <a:pos x="T0" y="T1"/>
                  </a:cxn>
                  <a:cxn ang="0">
                    <a:pos x="T2" y="T3"/>
                  </a:cxn>
                  <a:cxn ang="0">
                    <a:pos x="T4" y="T5"/>
                  </a:cxn>
                  <a:cxn ang="0">
                    <a:pos x="T6" y="T7"/>
                  </a:cxn>
                  <a:cxn ang="0">
                    <a:pos x="T8" y="T9"/>
                  </a:cxn>
                </a:cxnLst>
                <a:rect l="0" t="0" r="r" b="b"/>
                <a:pathLst>
                  <a:path w="85" h="21">
                    <a:moveTo>
                      <a:pt x="85" y="0"/>
                    </a:moveTo>
                    <a:lnTo>
                      <a:pt x="85" y="21"/>
                    </a:lnTo>
                    <a:lnTo>
                      <a:pt x="0" y="19"/>
                    </a:lnTo>
                    <a:lnTo>
                      <a:pt x="0" y="0"/>
                    </a:lnTo>
                    <a:lnTo>
                      <a:pt x="85"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2" name="Freeform 139"/>
              <p:cNvSpPr>
                <a:spLocks/>
              </p:cNvSpPr>
              <p:nvPr/>
            </p:nvSpPr>
            <p:spPr bwMode="auto">
              <a:xfrm>
                <a:off x="5105400" y="4972050"/>
                <a:ext cx="422275" cy="44450"/>
              </a:xfrm>
              <a:custGeom>
                <a:avLst/>
                <a:gdLst>
                  <a:gd name="T0" fmla="*/ 266 w 266"/>
                  <a:gd name="T1" fmla="*/ 0 h 28"/>
                  <a:gd name="T2" fmla="*/ 266 w 266"/>
                  <a:gd name="T3" fmla="*/ 22 h 28"/>
                  <a:gd name="T4" fmla="*/ 0 w 266"/>
                  <a:gd name="T5" fmla="*/ 28 h 28"/>
                  <a:gd name="T6" fmla="*/ 0 w 266"/>
                  <a:gd name="T7" fmla="*/ 10 h 28"/>
                  <a:gd name="T8" fmla="*/ 266 w 266"/>
                  <a:gd name="T9" fmla="*/ 0 h 28"/>
                </a:gdLst>
                <a:ahLst/>
                <a:cxnLst>
                  <a:cxn ang="0">
                    <a:pos x="T0" y="T1"/>
                  </a:cxn>
                  <a:cxn ang="0">
                    <a:pos x="T2" y="T3"/>
                  </a:cxn>
                  <a:cxn ang="0">
                    <a:pos x="T4" y="T5"/>
                  </a:cxn>
                  <a:cxn ang="0">
                    <a:pos x="T6" y="T7"/>
                  </a:cxn>
                  <a:cxn ang="0">
                    <a:pos x="T8" y="T9"/>
                  </a:cxn>
                </a:cxnLst>
                <a:rect l="0" t="0" r="r" b="b"/>
                <a:pathLst>
                  <a:path w="266" h="28">
                    <a:moveTo>
                      <a:pt x="266" y="0"/>
                    </a:moveTo>
                    <a:lnTo>
                      <a:pt x="266" y="22"/>
                    </a:lnTo>
                    <a:lnTo>
                      <a:pt x="0" y="28"/>
                    </a:lnTo>
                    <a:lnTo>
                      <a:pt x="0" y="10"/>
                    </a:lnTo>
                    <a:lnTo>
                      <a:pt x="266"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3" name="Freeform 140"/>
              <p:cNvSpPr>
                <a:spLocks/>
              </p:cNvSpPr>
              <p:nvPr/>
            </p:nvSpPr>
            <p:spPr bwMode="auto">
              <a:xfrm>
                <a:off x="5154613" y="5121275"/>
                <a:ext cx="117475" cy="33338"/>
              </a:xfrm>
              <a:custGeom>
                <a:avLst/>
                <a:gdLst>
                  <a:gd name="T0" fmla="*/ 74 w 74"/>
                  <a:gd name="T1" fmla="*/ 1 h 21"/>
                  <a:gd name="T2" fmla="*/ 74 w 74"/>
                  <a:gd name="T3" fmla="*/ 21 h 21"/>
                  <a:gd name="T4" fmla="*/ 0 w 74"/>
                  <a:gd name="T5" fmla="*/ 19 h 21"/>
                  <a:gd name="T6" fmla="*/ 0 w 74"/>
                  <a:gd name="T7" fmla="*/ 0 h 21"/>
                  <a:gd name="T8" fmla="*/ 74 w 74"/>
                  <a:gd name="T9" fmla="*/ 1 h 21"/>
                </a:gdLst>
                <a:ahLst/>
                <a:cxnLst>
                  <a:cxn ang="0">
                    <a:pos x="T0" y="T1"/>
                  </a:cxn>
                  <a:cxn ang="0">
                    <a:pos x="T2" y="T3"/>
                  </a:cxn>
                  <a:cxn ang="0">
                    <a:pos x="T4" y="T5"/>
                  </a:cxn>
                  <a:cxn ang="0">
                    <a:pos x="T6" y="T7"/>
                  </a:cxn>
                  <a:cxn ang="0">
                    <a:pos x="T8" y="T9"/>
                  </a:cxn>
                </a:cxnLst>
                <a:rect l="0" t="0" r="r" b="b"/>
                <a:pathLst>
                  <a:path w="74" h="21">
                    <a:moveTo>
                      <a:pt x="74" y="1"/>
                    </a:moveTo>
                    <a:lnTo>
                      <a:pt x="74" y="21"/>
                    </a:lnTo>
                    <a:lnTo>
                      <a:pt x="0" y="19"/>
                    </a:lnTo>
                    <a:lnTo>
                      <a:pt x="0" y="0"/>
                    </a:lnTo>
                    <a:lnTo>
                      <a:pt x="74" y="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4" name="Freeform 141"/>
              <p:cNvSpPr>
                <a:spLocks/>
              </p:cNvSpPr>
              <p:nvPr/>
            </p:nvSpPr>
            <p:spPr bwMode="auto">
              <a:xfrm>
                <a:off x="5262563" y="4929188"/>
                <a:ext cx="88900" cy="38100"/>
              </a:xfrm>
              <a:custGeom>
                <a:avLst/>
                <a:gdLst>
                  <a:gd name="T0" fmla="*/ 56 w 56"/>
                  <a:gd name="T1" fmla="*/ 0 h 24"/>
                  <a:gd name="T2" fmla="*/ 56 w 56"/>
                  <a:gd name="T3" fmla="*/ 21 h 24"/>
                  <a:gd name="T4" fmla="*/ 0 w 56"/>
                  <a:gd name="T5" fmla="*/ 24 h 24"/>
                  <a:gd name="T6" fmla="*/ 2 w 56"/>
                  <a:gd name="T7" fmla="*/ 24 h 24"/>
                  <a:gd name="T8" fmla="*/ 2 w 56"/>
                  <a:gd name="T9" fmla="*/ 3 h 24"/>
                  <a:gd name="T10" fmla="*/ 56 w 56"/>
                  <a:gd name="T11" fmla="*/ 0 h 24"/>
                </a:gdLst>
                <a:ahLst/>
                <a:cxnLst>
                  <a:cxn ang="0">
                    <a:pos x="T0" y="T1"/>
                  </a:cxn>
                  <a:cxn ang="0">
                    <a:pos x="T2" y="T3"/>
                  </a:cxn>
                  <a:cxn ang="0">
                    <a:pos x="T4" y="T5"/>
                  </a:cxn>
                  <a:cxn ang="0">
                    <a:pos x="T6" y="T7"/>
                  </a:cxn>
                  <a:cxn ang="0">
                    <a:pos x="T8" y="T9"/>
                  </a:cxn>
                  <a:cxn ang="0">
                    <a:pos x="T10" y="T11"/>
                  </a:cxn>
                </a:cxnLst>
                <a:rect l="0" t="0" r="r" b="b"/>
                <a:pathLst>
                  <a:path w="56" h="24">
                    <a:moveTo>
                      <a:pt x="56" y="0"/>
                    </a:moveTo>
                    <a:lnTo>
                      <a:pt x="56" y="21"/>
                    </a:lnTo>
                    <a:lnTo>
                      <a:pt x="0" y="24"/>
                    </a:lnTo>
                    <a:lnTo>
                      <a:pt x="2" y="24"/>
                    </a:lnTo>
                    <a:lnTo>
                      <a:pt x="2" y="3"/>
                    </a:lnTo>
                    <a:lnTo>
                      <a:pt x="5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5" name="Freeform 142"/>
              <p:cNvSpPr>
                <a:spLocks/>
              </p:cNvSpPr>
              <p:nvPr/>
            </p:nvSpPr>
            <p:spPr bwMode="auto">
              <a:xfrm>
                <a:off x="4471988" y="5021263"/>
                <a:ext cx="498475" cy="150813"/>
              </a:xfrm>
              <a:custGeom>
                <a:avLst/>
                <a:gdLst>
                  <a:gd name="T0" fmla="*/ 2 w 314"/>
                  <a:gd name="T1" fmla="*/ 95 h 95"/>
                  <a:gd name="T2" fmla="*/ 0 w 314"/>
                  <a:gd name="T3" fmla="*/ 89 h 95"/>
                  <a:gd name="T4" fmla="*/ 67 w 314"/>
                  <a:gd name="T5" fmla="*/ 73 h 95"/>
                  <a:gd name="T6" fmla="*/ 123 w 314"/>
                  <a:gd name="T7" fmla="*/ 39 h 95"/>
                  <a:gd name="T8" fmla="*/ 191 w 314"/>
                  <a:gd name="T9" fmla="*/ 36 h 95"/>
                  <a:gd name="T10" fmla="*/ 245 w 314"/>
                  <a:gd name="T11" fmla="*/ 3 h 95"/>
                  <a:gd name="T12" fmla="*/ 314 w 314"/>
                  <a:gd name="T13" fmla="*/ 0 h 95"/>
                  <a:gd name="T14" fmla="*/ 314 w 314"/>
                  <a:gd name="T15" fmla="*/ 5 h 95"/>
                  <a:gd name="T16" fmla="*/ 247 w 314"/>
                  <a:gd name="T17" fmla="*/ 8 h 95"/>
                  <a:gd name="T18" fmla="*/ 192 w 314"/>
                  <a:gd name="T19" fmla="*/ 42 h 95"/>
                  <a:gd name="T20" fmla="*/ 125 w 314"/>
                  <a:gd name="T21" fmla="*/ 45 h 95"/>
                  <a:gd name="T22" fmla="*/ 70 w 314"/>
                  <a:gd name="T23" fmla="*/ 78 h 95"/>
                  <a:gd name="T24" fmla="*/ 2 w 314"/>
                  <a:gd name="T25"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95">
                    <a:moveTo>
                      <a:pt x="2" y="95"/>
                    </a:moveTo>
                    <a:lnTo>
                      <a:pt x="0" y="89"/>
                    </a:lnTo>
                    <a:lnTo>
                      <a:pt x="67" y="73"/>
                    </a:lnTo>
                    <a:lnTo>
                      <a:pt x="123" y="39"/>
                    </a:lnTo>
                    <a:lnTo>
                      <a:pt x="191" y="36"/>
                    </a:lnTo>
                    <a:lnTo>
                      <a:pt x="245" y="3"/>
                    </a:lnTo>
                    <a:lnTo>
                      <a:pt x="314" y="0"/>
                    </a:lnTo>
                    <a:lnTo>
                      <a:pt x="314" y="5"/>
                    </a:lnTo>
                    <a:lnTo>
                      <a:pt x="247" y="8"/>
                    </a:lnTo>
                    <a:lnTo>
                      <a:pt x="192" y="42"/>
                    </a:lnTo>
                    <a:lnTo>
                      <a:pt x="125" y="45"/>
                    </a:lnTo>
                    <a:lnTo>
                      <a:pt x="70" y="78"/>
                    </a:lnTo>
                    <a:lnTo>
                      <a:pt x="2" y="95"/>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6" name="Freeform 143"/>
              <p:cNvSpPr>
                <a:spLocks/>
              </p:cNvSpPr>
              <p:nvPr/>
            </p:nvSpPr>
            <p:spPr bwMode="auto">
              <a:xfrm>
                <a:off x="4467225" y="4962525"/>
                <a:ext cx="371475" cy="211138"/>
              </a:xfrm>
              <a:custGeom>
                <a:avLst/>
                <a:gdLst>
                  <a:gd name="T0" fmla="*/ 3 w 234"/>
                  <a:gd name="T1" fmla="*/ 133 h 133"/>
                  <a:gd name="T2" fmla="*/ 0 w 234"/>
                  <a:gd name="T3" fmla="*/ 128 h 133"/>
                  <a:gd name="T4" fmla="*/ 55 w 234"/>
                  <a:gd name="T5" fmla="*/ 103 h 133"/>
                  <a:gd name="T6" fmla="*/ 89 w 234"/>
                  <a:gd name="T7" fmla="*/ 63 h 133"/>
                  <a:gd name="T8" fmla="*/ 145 w 234"/>
                  <a:gd name="T9" fmla="*/ 52 h 133"/>
                  <a:gd name="T10" fmla="*/ 178 w 234"/>
                  <a:gd name="T11" fmla="*/ 13 h 133"/>
                  <a:gd name="T12" fmla="*/ 234 w 234"/>
                  <a:gd name="T13" fmla="*/ 0 h 133"/>
                  <a:gd name="T14" fmla="*/ 234 w 234"/>
                  <a:gd name="T15" fmla="*/ 6 h 133"/>
                  <a:gd name="T16" fmla="*/ 181 w 234"/>
                  <a:gd name="T17" fmla="*/ 17 h 133"/>
                  <a:gd name="T18" fmla="*/ 147 w 234"/>
                  <a:gd name="T19" fmla="*/ 56 h 133"/>
                  <a:gd name="T20" fmla="*/ 91 w 234"/>
                  <a:gd name="T21" fmla="*/ 68 h 133"/>
                  <a:gd name="T22" fmla="*/ 59 w 234"/>
                  <a:gd name="T23" fmla="*/ 107 h 133"/>
                  <a:gd name="T24" fmla="*/ 3 w 234"/>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4" h="133">
                    <a:moveTo>
                      <a:pt x="3" y="133"/>
                    </a:moveTo>
                    <a:lnTo>
                      <a:pt x="0" y="128"/>
                    </a:lnTo>
                    <a:lnTo>
                      <a:pt x="55" y="103"/>
                    </a:lnTo>
                    <a:lnTo>
                      <a:pt x="89" y="63"/>
                    </a:lnTo>
                    <a:lnTo>
                      <a:pt x="145" y="52"/>
                    </a:lnTo>
                    <a:lnTo>
                      <a:pt x="178" y="13"/>
                    </a:lnTo>
                    <a:lnTo>
                      <a:pt x="234" y="0"/>
                    </a:lnTo>
                    <a:lnTo>
                      <a:pt x="234" y="6"/>
                    </a:lnTo>
                    <a:lnTo>
                      <a:pt x="181" y="17"/>
                    </a:lnTo>
                    <a:lnTo>
                      <a:pt x="147" y="56"/>
                    </a:lnTo>
                    <a:lnTo>
                      <a:pt x="91" y="68"/>
                    </a:lnTo>
                    <a:lnTo>
                      <a:pt x="59" y="107"/>
                    </a:lnTo>
                    <a:lnTo>
                      <a:pt x="3" y="13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7" name="Freeform 144"/>
              <p:cNvSpPr>
                <a:spLocks/>
              </p:cNvSpPr>
              <p:nvPr/>
            </p:nvSpPr>
            <p:spPr bwMode="auto">
              <a:xfrm>
                <a:off x="4475163" y="5072063"/>
                <a:ext cx="396875" cy="100013"/>
              </a:xfrm>
              <a:custGeom>
                <a:avLst/>
                <a:gdLst>
                  <a:gd name="T0" fmla="*/ 1 w 250"/>
                  <a:gd name="T1" fmla="*/ 63 h 63"/>
                  <a:gd name="T2" fmla="*/ 0 w 250"/>
                  <a:gd name="T3" fmla="*/ 57 h 63"/>
                  <a:gd name="T4" fmla="*/ 53 w 250"/>
                  <a:gd name="T5" fmla="*/ 49 h 63"/>
                  <a:gd name="T6" fmla="*/ 98 w 250"/>
                  <a:gd name="T7" fmla="*/ 22 h 63"/>
                  <a:gd name="T8" fmla="*/ 151 w 250"/>
                  <a:gd name="T9" fmla="*/ 28 h 63"/>
                  <a:gd name="T10" fmla="*/ 196 w 250"/>
                  <a:gd name="T11" fmla="*/ 0 h 63"/>
                  <a:gd name="T12" fmla="*/ 250 w 250"/>
                  <a:gd name="T13" fmla="*/ 6 h 63"/>
                  <a:gd name="T14" fmla="*/ 249 w 250"/>
                  <a:gd name="T15" fmla="*/ 11 h 63"/>
                  <a:gd name="T16" fmla="*/ 197 w 250"/>
                  <a:gd name="T17" fmla="*/ 6 h 63"/>
                  <a:gd name="T18" fmla="*/ 152 w 250"/>
                  <a:gd name="T19" fmla="*/ 34 h 63"/>
                  <a:gd name="T20" fmla="*/ 99 w 250"/>
                  <a:gd name="T21" fmla="*/ 28 h 63"/>
                  <a:gd name="T22" fmla="*/ 54 w 250"/>
                  <a:gd name="T23" fmla="*/ 55 h 63"/>
                  <a:gd name="T24" fmla="*/ 1 w 250"/>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0" h="63">
                    <a:moveTo>
                      <a:pt x="1" y="63"/>
                    </a:moveTo>
                    <a:lnTo>
                      <a:pt x="0" y="57"/>
                    </a:lnTo>
                    <a:lnTo>
                      <a:pt x="53" y="49"/>
                    </a:lnTo>
                    <a:lnTo>
                      <a:pt x="98" y="22"/>
                    </a:lnTo>
                    <a:lnTo>
                      <a:pt x="151" y="28"/>
                    </a:lnTo>
                    <a:lnTo>
                      <a:pt x="196" y="0"/>
                    </a:lnTo>
                    <a:lnTo>
                      <a:pt x="250" y="6"/>
                    </a:lnTo>
                    <a:lnTo>
                      <a:pt x="249" y="11"/>
                    </a:lnTo>
                    <a:lnTo>
                      <a:pt x="197" y="6"/>
                    </a:lnTo>
                    <a:lnTo>
                      <a:pt x="152" y="34"/>
                    </a:lnTo>
                    <a:lnTo>
                      <a:pt x="99" y="28"/>
                    </a:lnTo>
                    <a:lnTo>
                      <a:pt x="54" y="55"/>
                    </a:lnTo>
                    <a:lnTo>
                      <a:pt x="1" y="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8" name="Rectangle 145"/>
              <p:cNvSpPr>
                <a:spLocks noChangeArrowheads="1"/>
              </p:cNvSpPr>
              <p:nvPr/>
            </p:nvSpPr>
            <p:spPr bwMode="auto">
              <a:xfrm>
                <a:off x="4470400" y="4945063"/>
                <a:ext cx="33338"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9" name="Rectangle 146"/>
              <p:cNvSpPr>
                <a:spLocks noChangeArrowheads="1"/>
              </p:cNvSpPr>
              <p:nvPr/>
            </p:nvSpPr>
            <p:spPr bwMode="auto">
              <a:xfrm>
                <a:off x="4470400" y="4984750"/>
                <a:ext cx="33338" cy="11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0" name="Rectangle 147"/>
              <p:cNvSpPr>
                <a:spLocks noChangeArrowheads="1"/>
              </p:cNvSpPr>
              <p:nvPr/>
            </p:nvSpPr>
            <p:spPr bwMode="auto">
              <a:xfrm>
                <a:off x="4470400" y="5027613"/>
                <a:ext cx="33338"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1" name="Rectangle 148"/>
              <p:cNvSpPr>
                <a:spLocks noChangeArrowheads="1"/>
              </p:cNvSpPr>
              <p:nvPr/>
            </p:nvSpPr>
            <p:spPr bwMode="auto">
              <a:xfrm>
                <a:off x="4470400" y="5067300"/>
                <a:ext cx="33338" cy="11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2" name="Rectangle 149"/>
              <p:cNvSpPr>
                <a:spLocks noChangeArrowheads="1"/>
              </p:cNvSpPr>
              <p:nvPr/>
            </p:nvSpPr>
            <p:spPr bwMode="auto">
              <a:xfrm>
                <a:off x="4470400" y="5110163"/>
                <a:ext cx="33338"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3" name="Rectangle 150"/>
              <p:cNvSpPr>
                <a:spLocks noChangeArrowheads="1"/>
              </p:cNvSpPr>
              <p:nvPr/>
            </p:nvSpPr>
            <p:spPr bwMode="auto">
              <a:xfrm>
                <a:off x="4470400" y="5184775"/>
                <a:ext cx="500063"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4" name="Freeform 151"/>
              <p:cNvSpPr>
                <a:spLocks/>
              </p:cNvSpPr>
              <p:nvPr/>
            </p:nvSpPr>
            <p:spPr bwMode="auto">
              <a:xfrm>
                <a:off x="3868738" y="5427663"/>
                <a:ext cx="158750" cy="66675"/>
              </a:xfrm>
              <a:custGeom>
                <a:avLst/>
                <a:gdLst>
                  <a:gd name="T0" fmla="*/ 100 w 100"/>
                  <a:gd name="T1" fmla="*/ 42 h 42"/>
                  <a:gd name="T2" fmla="*/ 100 w 100"/>
                  <a:gd name="T3" fmla="*/ 31 h 42"/>
                  <a:gd name="T4" fmla="*/ 0 w 100"/>
                  <a:gd name="T5" fmla="*/ 0 h 42"/>
                  <a:gd name="T6" fmla="*/ 0 w 100"/>
                  <a:gd name="T7" fmla="*/ 15 h 42"/>
                  <a:gd name="T8" fmla="*/ 100 w 100"/>
                  <a:gd name="T9" fmla="*/ 42 h 42"/>
                </a:gdLst>
                <a:ahLst/>
                <a:cxnLst>
                  <a:cxn ang="0">
                    <a:pos x="T0" y="T1"/>
                  </a:cxn>
                  <a:cxn ang="0">
                    <a:pos x="T2" y="T3"/>
                  </a:cxn>
                  <a:cxn ang="0">
                    <a:pos x="T4" y="T5"/>
                  </a:cxn>
                  <a:cxn ang="0">
                    <a:pos x="T6" y="T7"/>
                  </a:cxn>
                  <a:cxn ang="0">
                    <a:pos x="T8" y="T9"/>
                  </a:cxn>
                </a:cxnLst>
                <a:rect l="0" t="0" r="r" b="b"/>
                <a:pathLst>
                  <a:path w="100" h="42">
                    <a:moveTo>
                      <a:pt x="100" y="42"/>
                    </a:moveTo>
                    <a:lnTo>
                      <a:pt x="100" y="31"/>
                    </a:lnTo>
                    <a:lnTo>
                      <a:pt x="0" y="0"/>
                    </a:lnTo>
                    <a:lnTo>
                      <a:pt x="0" y="15"/>
                    </a:lnTo>
                    <a:lnTo>
                      <a:pt x="100" y="4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5" name="Freeform 152"/>
              <p:cNvSpPr>
                <a:spLocks/>
              </p:cNvSpPr>
              <p:nvPr/>
            </p:nvSpPr>
            <p:spPr bwMode="auto">
              <a:xfrm>
                <a:off x="3868738" y="5372100"/>
                <a:ext cx="584200" cy="122238"/>
              </a:xfrm>
              <a:custGeom>
                <a:avLst/>
                <a:gdLst>
                  <a:gd name="T0" fmla="*/ 368 w 368"/>
                  <a:gd name="T1" fmla="*/ 27 h 77"/>
                  <a:gd name="T2" fmla="*/ 368 w 368"/>
                  <a:gd name="T3" fmla="*/ 27 h 77"/>
                  <a:gd name="T4" fmla="*/ 368 w 368"/>
                  <a:gd name="T5" fmla="*/ 27 h 77"/>
                  <a:gd name="T6" fmla="*/ 267 w 368"/>
                  <a:gd name="T7" fmla="*/ 0 h 77"/>
                  <a:gd name="T8" fmla="*/ 0 w 368"/>
                  <a:gd name="T9" fmla="*/ 35 h 77"/>
                  <a:gd name="T10" fmla="*/ 100 w 368"/>
                  <a:gd name="T11" fmla="*/ 66 h 77"/>
                  <a:gd name="T12" fmla="*/ 100 w 368"/>
                  <a:gd name="T13" fmla="*/ 77 h 77"/>
                  <a:gd name="T14" fmla="*/ 368 w 368"/>
                  <a:gd name="T15" fmla="*/ 32 h 77"/>
                  <a:gd name="T16" fmla="*/ 368 w 368"/>
                  <a:gd name="T17"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77">
                    <a:moveTo>
                      <a:pt x="368" y="27"/>
                    </a:moveTo>
                    <a:lnTo>
                      <a:pt x="368" y="27"/>
                    </a:lnTo>
                    <a:lnTo>
                      <a:pt x="368" y="27"/>
                    </a:lnTo>
                    <a:lnTo>
                      <a:pt x="267" y="0"/>
                    </a:lnTo>
                    <a:lnTo>
                      <a:pt x="0" y="35"/>
                    </a:lnTo>
                    <a:lnTo>
                      <a:pt x="100" y="66"/>
                    </a:lnTo>
                    <a:lnTo>
                      <a:pt x="100" y="77"/>
                    </a:lnTo>
                    <a:lnTo>
                      <a:pt x="368" y="32"/>
                    </a:lnTo>
                    <a:lnTo>
                      <a:pt x="368" y="2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6" name="Freeform 153"/>
              <p:cNvSpPr>
                <a:spLocks/>
              </p:cNvSpPr>
              <p:nvPr/>
            </p:nvSpPr>
            <p:spPr bwMode="auto">
              <a:xfrm>
                <a:off x="5405438" y="5427663"/>
                <a:ext cx="161925" cy="66675"/>
              </a:xfrm>
              <a:custGeom>
                <a:avLst/>
                <a:gdLst>
                  <a:gd name="T0" fmla="*/ 1 w 102"/>
                  <a:gd name="T1" fmla="*/ 42 h 42"/>
                  <a:gd name="T2" fmla="*/ 0 w 102"/>
                  <a:gd name="T3" fmla="*/ 31 h 42"/>
                  <a:gd name="T4" fmla="*/ 101 w 102"/>
                  <a:gd name="T5" fmla="*/ 0 h 42"/>
                  <a:gd name="T6" fmla="*/ 102 w 102"/>
                  <a:gd name="T7" fmla="*/ 15 h 42"/>
                  <a:gd name="T8" fmla="*/ 1 w 102"/>
                  <a:gd name="T9" fmla="*/ 42 h 42"/>
                </a:gdLst>
                <a:ahLst/>
                <a:cxnLst>
                  <a:cxn ang="0">
                    <a:pos x="T0" y="T1"/>
                  </a:cxn>
                  <a:cxn ang="0">
                    <a:pos x="T2" y="T3"/>
                  </a:cxn>
                  <a:cxn ang="0">
                    <a:pos x="T4" y="T5"/>
                  </a:cxn>
                  <a:cxn ang="0">
                    <a:pos x="T6" y="T7"/>
                  </a:cxn>
                  <a:cxn ang="0">
                    <a:pos x="T8" y="T9"/>
                  </a:cxn>
                </a:cxnLst>
                <a:rect l="0" t="0" r="r" b="b"/>
                <a:pathLst>
                  <a:path w="102" h="42">
                    <a:moveTo>
                      <a:pt x="1" y="42"/>
                    </a:moveTo>
                    <a:lnTo>
                      <a:pt x="0" y="31"/>
                    </a:lnTo>
                    <a:lnTo>
                      <a:pt x="101" y="0"/>
                    </a:lnTo>
                    <a:lnTo>
                      <a:pt x="102" y="15"/>
                    </a:lnTo>
                    <a:lnTo>
                      <a:pt x="1" y="4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7" name="Freeform 154"/>
              <p:cNvSpPr>
                <a:spLocks/>
              </p:cNvSpPr>
              <p:nvPr/>
            </p:nvSpPr>
            <p:spPr bwMode="auto">
              <a:xfrm>
                <a:off x="4981575" y="5372100"/>
                <a:ext cx="584200" cy="122238"/>
              </a:xfrm>
              <a:custGeom>
                <a:avLst/>
                <a:gdLst>
                  <a:gd name="T0" fmla="*/ 0 w 368"/>
                  <a:gd name="T1" fmla="*/ 27 h 77"/>
                  <a:gd name="T2" fmla="*/ 0 w 368"/>
                  <a:gd name="T3" fmla="*/ 27 h 77"/>
                  <a:gd name="T4" fmla="*/ 0 w 368"/>
                  <a:gd name="T5" fmla="*/ 27 h 77"/>
                  <a:gd name="T6" fmla="*/ 99 w 368"/>
                  <a:gd name="T7" fmla="*/ 0 h 77"/>
                  <a:gd name="T8" fmla="*/ 368 w 368"/>
                  <a:gd name="T9" fmla="*/ 35 h 77"/>
                  <a:gd name="T10" fmla="*/ 267 w 368"/>
                  <a:gd name="T11" fmla="*/ 66 h 77"/>
                  <a:gd name="T12" fmla="*/ 268 w 368"/>
                  <a:gd name="T13" fmla="*/ 77 h 77"/>
                  <a:gd name="T14" fmla="*/ 0 w 368"/>
                  <a:gd name="T15" fmla="*/ 32 h 77"/>
                  <a:gd name="T16" fmla="*/ 0 w 368"/>
                  <a:gd name="T17"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77">
                    <a:moveTo>
                      <a:pt x="0" y="27"/>
                    </a:moveTo>
                    <a:lnTo>
                      <a:pt x="0" y="27"/>
                    </a:lnTo>
                    <a:lnTo>
                      <a:pt x="0" y="27"/>
                    </a:lnTo>
                    <a:lnTo>
                      <a:pt x="99" y="0"/>
                    </a:lnTo>
                    <a:lnTo>
                      <a:pt x="368" y="35"/>
                    </a:lnTo>
                    <a:lnTo>
                      <a:pt x="267" y="66"/>
                    </a:lnTo>
                    <a:lnTo>
                      <a:pt x="268" y="77"/>
                    </a:lnTo>
                    <a:lnTo>
                      <a:pt x="0" y="32"/>
                    </a:lnTo>
                    <a:lnTo>
                      <a:pt x="0" y="2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8" name="Freeform 155"/>
              <p:cNvSpPr>
                <a:spLocks/>
              </p:cNvSpPr>
              <p:nvPr/>
            </p:nvSpPr>
            <p:spPr bwMode="auto">
              <a:xfrm>
                <a:off x="4452938" y="5351463"/>
                <a:ext cx="44450" cy="69850"/>
              </a:xfrm>
              <a:custGeom>
                <a:avLst/>
                <a:gdLst>
                  <a:gd name="T0" fmla="*/ 28 w 28"/>
                  <a:gd name="T1" fmla="*/ 44 h 44"/>
                  <a:gd name="T2" fmla="*/ 28 w 28"/>
                  <a:gd name="T3" fmla="*/ 33 h 44"/>
                  <a:gd name="T4" fmla="*/ 0 w 28"/>
                  <a:gd name="T5" fmla="*/ 0 h 44"/>
                  <a:gd name="T6" fmla="*/ 0 w 28"/>
                  <a:gd name="T7" fmla="*/ 17 h 44"/>
                  <a:gd name="T8" fmla="*/ 28 w 28"/>
                  <a:gd name="T9" fmla="*/ 44 h 44"/>
                </a:gdLst>
                <a:ahLst/>
                <a:cxnLst>
                  <a:cxn ang="0">
                    <a:pos x="T0" y="T1"/>
                  </a:cxn>
                  <a:cxn ang="0">
                    <a:pos x="T2" y="T3"/>
                  </a:cxn>
                  <a:cxn ang="0">
                    <a:pos x="T4" y="T5"/>
                  </a:cxn>
                  <a:cxn ang="0">
                    <a:pos x="T6" y="T7"/>
                  </a:cxn>
                  <a:cxn ang="0">
                    <a:pos x="T8" y="T9"/>
                  </a:cxn>
                </a:cxnLst>
                <a:rect l="0" t="0" r="r" b="b"/>
                <a:pathLst>
                  <a:path w="28" h="44">
                    <a:moveTo>
                      <a:pt x="28" y="44"/>
                    </a:moveTo>
                    <a:lnTo>
                      <a:pt x="28" y="33"/>
                    </a:lnTo>
                    <a:lnTo>
                      <a:pt x="0" y="0"/>
                    </a:lnTo>
                    <a:lnTo>
                      <a:pt x="0" y="17"/>
                    </a:lnTo>
                    <a:lnTo>
                      <a:pt x="28" y="4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9" name="Freeform 156"/>
              <p:cNvSpPr>
                <a:spLocks/>
              </p:cNvSpPr>
              <p:nvPr/>
            </p:nvSpPr>
            <p:spPr bwMode="auto">
              <a:xfrm>
                <a:off x="4933950" y="5351463"/>
                <a:ext cx="47625" cy="69850"/>
              </a:xfrm>
              <a:custGeom>
                <a:avLst/>
                <a:gdLst>
                  <a:gd name="T0" fmla="*/ 2 w 30"/>
                  <a:gd name="T1" fmla="*/ 44 h 44"/>
                  <a:gd name="T2" fmla="*/ 0 w 30"/>
                  <a:gd name="T3" fmla="*/ 33 h 44"/>
                  <a:gd name="T4" fmla="*/ 30 w 30"/>
                  <a:gd name="T5" fmla="*/ 0 h 44"/>
                  <a:gd name="T6" fmla="*/ 30 w 30"/>
                  <a:gd name="T7" fmla="*/ 17 h 44"/>
                  <a:gd name="T8" fmla="*/ 2 w 30"/>
                  <a:gd name="T9" fmla="*/ 44 h 44"/>
                </a:gdLst>
                <a:ahLst/>
                <a:cxnLst>
                  <a:cxn ang="0">
                    <a:pos x="T0" y="T1"/>
                  </a:cxn>
                  <a:cxn ang="0">
                    <a:pos x="T2" y="T3"/>
                  </a:cxn>
                  <a:cxn ang="0">
                    <a:pos x="T4" y="T5"/>
                  </a:cxn>
                  <a:cxn ang="0">
                    <a:pos x="T6" y="T7"/>
                  </a:cxn>
                  <a:cxn ang="0">
                    <a:pos x="T8" y="T9"/>
                  </a:cxn>
                </a:cxnLst>
                <a:rect l="0" t="0" r="r" b="b"/>
                <a:pathLst>
                  <a:path w="30" h="44">
                    <a:moveTo>
                      <a:pt x="2" y="44"/>
                    </a:moveTo>
                    <a:lnTo>
                      <a:pt x="0" y="33"/>
                    </a:lnTo>
                    <a:lnTo>
                      <a:pt x="30" y="0"/>
                    </a:lnTo>
                    <a:lnTo>
                      <a:pt x="30" y="17"/>
                    </a:lnTo>
                    <a:lnTo>
                      <a:pt x="2" y="4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0" name="Freeform 157"/>
              <p:cNvSpPr>
                <a:spLocks/>
              </p:cNvSpPr>
              <p:nvPr/>
            </p:nvSpPr>
            <p:spPr bwMode="auto">
              <a:xfrm>
                <a:off x="4452938" y="5351463"/>
                <a:ext cx="528638" cy="52388"/>
              </a:xfrm>
              <a:custGeom>
                <a:avLst/>
                <a:gdLst>
                  <a:gd name="T0" fmla="*/ 303 w 333"/>
                  <a:gd name="T1" fmla="*/ 33 h 33"/>
                  <a:gd name="T2" fmla="*/ 28 w 333"/>
                  <a:gd name="T3" fmla="*/ 33 h 33"/>
                  <a:gd name="T4" fmla="*/ 0 w 333"/>
                  <a:gd name="T5" fmla="*/ 0 h 33"/>
                  <a:gd name="T6" fmla="*/ 333 w 333"/>
                  <a:gd name="T7" fmla="*/ 0 h 33"/>
                  <a:gd name="T8" fmla="*/ 303 w 333"/>
                  <a:gd name="T9" fmla="*/ 33 h 33"/>
                </a:gdLst>
                <a:ahLst/>
                <a:cxnLst>
                  <a:cxn ang="0">
                    <a:pos x="T0" y="T1"/>
                  </a:cxn>
                  <a:cxn ang="0">
                    <a:pos x="T2" y="T3"/>
                  </a:cxn>
                  <a:cxn ang="0">
                    <a:pos x="T4" y="T5"/>
                  </a:cxn>
                  <a:cxn ang="0">
                    <a:pos x="T6" y="T7"/>
                  </a:cxn>
                  <a:cxn ang="0">
                    <a:pos x="T8" y="T9"/>
                  </a:cxn>
                </a:cxnLst>
                <a:rect l="0" t="0" r="r" b="b"/>
                <a:pathLst>
                  <a:path w="333" h="33">
                    <a:moveTo>
                      <a:pt x="303" y="33"/>
                    </a:moveTo>
                    <a:lnTo>
                      <a:pt x="28" y="33"/>
                    </a:lnTo>
                    <a:lnTo>
                      <a:pt x="0" y="0"/>
                    </a:lnTo>
                    <a:lnTo>
                      <a:pt x="333" y="0"/>
                    </a:lnTo>
                    <a:lnTo>
                      <a:pt x="303" y="3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1" name="Freeform 158"/>
              <p:cNvSpPr>
                <a:spLocks/>
              </p:cNvSpPr>
              <p:nvPr/>
            </p:nvSpPr>
            <p:spPr bwMode="auto">
              <a:xfrm>
                <a:off x="4497388" y="5403850"/>
                <a:ext cx="439738" cy="17463"/>
              </a:xfrm>
              <a:custGeom>
                <a:avLst/>
                <a:gdLst>
                  <a:gd name="T0" fmla="*/ 275 w 277"/>
                  <a:gd name="T1" fmla="*/ 0 h 11"/>
                  <a:gd name="T2" fmla="*/ 0 w 277"/>
                  <a:gd name="T3" fmla="*/ 0 h 11"/>
                  <a:gd name="T4" fmla="*/ 0 w 277"/>
                  <a:gd name="T5" fmla="*/ 11 h 11"/>
                  <a:gd name="T6" fmla="*/ 277 w 277"/>
                  <a:gd name="T7" fmla="*/ 11 h 11"/>
                  <a:gd name="T8" fmla="*/ 275 w 277"/>
                  <a:gd name="T9" fmla="*/ 0 h 11"/>
                </a:gdLst>
                <a:ahLst/>
                <a:cxnLst>
                  <a:cxn ang="0">
                    <a:pos x="T0" y="T1"/>
                  </a:cxn>
                  <a:cxn ang="0">
                    <a:pos x="T2" y="T3"/>
                  </a:cxn>
                  <a:cxn ang="0">
                    <a:pos x="T4" y="T5"/>
                  </a:cxn>
                  <a:cxn ang="0">
                    <a:pos x="T6" y="T7"/>
                  </a:cxn>
                  <a:cxn ang="0">
                    <a:pos x="T8" y="T9"/>
                  </a:cxn>
                </a:cxnLst>
                <a:rect l="0" t="0" r="r" b="b"/>
                <a:pathLst>
                  <a:path w="277" h="11">
                    <a:moveTo>
                      <a:pt x="275" y="0"/>
                    </a:moveTo>
                    <a:lnTo>
                      <a:pt x="0" y="0"/>
                    </a:lnTo>
                    <a:lnTo>
                      <a:pt x="0" y="11"/>
                    </a:lnTo>
                    <a:lnTo>
                      <a:pt x="277" y="11"/>
                    </a:lnTo>
                    <a:lnTo>
                      <a:pt x="275"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2" name="Freeform 159"/>
              <p:cNvSpPr>
                <a:spLocks/>
              </p:cNvSpPr>
              <p:nvPr/>
            </p:nvSpPr>
            <p:spPr bwMode="auto">
              <a:xfrm>
                <a:off x="4672013" y="5440363"/>
                <a:ext cx="98425" cy="44450"/>
              </a:xfrm>
              <a:custGeom>
                <a:avLst/>
                <a:gdLst>
                  <a:gd name="T0" fmla="*/ 35 w 44"/>
                  <a:gd name="T1" fmla="*/ 11 h 20"/>
                  <a:gd name="T2" fmla="*/ 22 w 44"/>
                  <a:gd name="T3" fmla="*/ 0 h 20"/>
                  <a:gd name="T4" fmla="*/ 9 w 44"/>
                  <a:gd name="T5" fmla="*/ 11 h 20"/>
                  <a:gd name="T6" fmla="*/ 0 w 44"/>
                  <a:gd name="T7" fmla="*/ 15 h 20"/>
                  <a:gd name="T8" fmla="*/ 10 w 44"/>
                  <a:gd name="T9" fmla="*/ 19 h 20"/>
                  <a:gd name="T10" fmla="*/ 22 w 44"/>
                  <a:gd name="T11" fmla="*/ 20 h 20"/>
                  <a:gd name="T12" fmla="*/ 35 w 44"/>
                  <a:gd name="T13" fmla="*/ 19 h 20"/>
                  <a:gd name="T14" fmla="*/ 44 w 44"/>
                  <a:gd name="T15" fmla="*/ 15 h 20"/>
                  <a:gd name="T16" fmla="*/ 35 w 44"/>
                  <a:gd name="T17" fmla="*/ 1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0">
                    <a:moveTo>
                      <a:pt x="35" y="11"/>
                    </a:moveTo>
                    <a:cubicBezTo>
                      <a:pt x="34" y="5"/>
                      <a:pt x="29" y="0"/>
                      <a:pt x="22" y="0"/>
                    </a:cubicBezTo>
                    <a:cubicBezTo>
                      <a:pt x="16" y="0"/>
                      <a:pt x="10" y="5"/>
                      <a:pt x="9" y="11"/>
                    </a:cubicBezTo>
                    <a:cubicBezTo>
                      <a:pt x="4" y="12"/>
                      <a:pt x="0" y="13"/>
                      <a:pt x="0" y="15"/>
                    </a:cubicBezTo>
                    <a:cubicBezTo>
                      <a:pt x="0" y="16"/>
                      <a:pt x="4" y="18"/>
                      <a:pt x="10" y="19"/>
                    </a:cubicBezTo>
                    <a:cubicBezTo>
                      <a:pt x="13" y="19"/>
                      <a:pt x="18" y="20"/>
                      <a:pt x="22" y="20"/>
                    </a:cubicBezTo>
                    <a:cubicBezTo>
                      <a:pt x="27" y="20"/>
                      <a:pt x="31" y="19"/>
                      <a:pt x="35" y="19"/>
                    </a:cubicBezTo>
                    <a:cubicBezTo>
                      <a:pt x="41" y="18"/>
                      <a:pt x="44" y="17"/>
                      <a:pt x="44" y="15"/>
                    </a:cubicBezTo>
                    <a:cubicBezTo>
                      <a:pt x="44" y="13"/>
                      <a:pt x="41" y="12"/>
                      <a:pt x="35" y="1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3" name="Rectangle 160"/>
              <p:cNvSpPr>
                <a:spLocks noChangeArrowheads="1"/>
              </p:cNvSpPr>
              <p:nvPr/>
            </p:nvSpPr>
            <p:spPr bwMode="auto">
              <a:xfrm>
                <a:off x="4397375" y="4460875"/>
                <a:ext cx="646113" cy="342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4" name="Rectangle 161"/>
              <p:cNvSpPr>
                <a:spLocks noChangeArrowheads="1"/>
              </p:cNvSpPr>
              <p:nvPr/>
            </p:nvSpPr>
            <p:spPr bwMode="auto">
              <a:xfrm>
                <a:off x="4397375" y="4460875"/>
                <a:ext cx="6461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5" name="Freeform 162"/>
              <p:cNvSpPr>
                <a:spLocks/>
              </p:cNvSpPr>
              <p:nvPr/>
            </p:nvSpPr>
            <p:spPr bwMode="auto">
              <a:xfrm>
                <a:off x="4721225" y="4632325"/>
                <a:ext cx="117475" cy="127000"/>
              </a:xfrm>
              <a:custGeom>
                <a:avLst/>
                <a:gdLst>
                  <a:gd name="T0" fmla="*/ 3 w 53"/>
                  <a:gd name="T1" fmla="*/ 57 h 57"/>
                  <a:gd name="T2" fmla="*/ 40 w 53"/>
                  <a:gd name="T3" fmla="*/ 40 h 57"/>
                  <a:gd name="T4" fmla="*/ 53 w 53"/>
                  <a:gd name="T5" fmla="*/ 19 h 57"/>
                  <a:gd name="T6" fmla="*/ 0 w 53"/>
                  <a:gd name="T7" fmla="*/ 0 h 57"/>
                  <a:gd name="T8" fmla="*/ 3 w 53"/>
                  <a:gd name="T9" fmla="*/ 57 h 57"/>
                </a:gdLst>
                <a:ahLst/>
                <a:cxnLst>
                  <a:cxn ang="0">
                    <a:pos x="T0" y="T1"/>
                  </a:cxn>
                  <a:cxn ang="0">
                    <a:pos x="T2" y="T3"/>
                  </a:cxn>
                  <a:cxn ang="0">
                    <a:pos x="T4" y="T5"/>
                  </a:cxn>
                  <a:cxn ang="0">
                    <a:pos x="T6" y="T7"/>
                  </a:cxn>
                  <a:cxn ang="0">
                    <a:pos x="T8" y="T9"/>
                  </a:cxn>
                </a:cxnLst>
                <a:rect l="0" t="0" r="r" b="b"/>
                <a:pathLst>
                  <a:path w="53" h="57">
                    <a:moveTo>
                      <a:pt x="3" y="57"/>
                    </a:moveTo>
                    <a:cubicBezTo>
                      <a:pt x="17" y="56"/>
                      <a:pt x="30" y="50"/>
                      <a:pt x="40" y="40"/>
                    </a:cubicBezTo>
                    <a:cubicBezTo>
                      <a:pt x="46" y="34"/>
                      <a:pt x="51" y="27"/>
                      <a:pt x="53" y="19"/>
                    </a:cubicBezTo>
                    <a:cubicBezTo>
                      <a:pt x="0" y="0"/>
                      <a:pt x="0" y="0"/>
                      <a:pt x="0" y="0"/>
                    </a:cubicBezTo>
                    <a:lnTo>
                      <a:pt x="3" y="5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6" name="Freeform 163"/>
              <p:cNvSpPr>
                <a:spLocks/>
              </p:cNvSpPr>
              <p:nvPr/>
            </p:nvSpPr>
            <p:spPr bwMode="auto">
              <a:xfrm>
                <a:off x="4672013" y="4632325"/>
                <a:ext cx="55563" cy="127000"/>
              </a:xfrm>
              <a:custGeom>
                <a:avLst/>
                <a:gdLst>
                  <a:gd name="T0" fmla="*/ 0 w 25"/>
                  <a:gd name="T1" fmla="*/ 52 h 57"/>
                  <a:gd name="T2" fmla="*/ 25 w 25"/>
                  <a:gd name="T3" fmla="*/ 57 h 57"/>
                  <a:gd name="T4" fmla="*/ 22 w 25"/>
                  <a:gd name="T5" fmla="*/ 0 h 57"/>
                  <a:gd name="T6" fmla="*/ 0 w 25"/>
                  <a:gd name="T7" fmla="*/ 52 h 57"/>
                </a:gdLst>
                <a:ahLst/>
                <a:cxnLst>
                  <a:cxn ang="0">
                    <a:pos x="T0" y="T1"/>
                  </a:cxn>
                  <a:cxn ang="0">
                    <a:pos x="T2" y="T3"/>
                  </a:cxn>
                  <a:cxn ang="0">
                    <a:pos x="T4" y="T5"/>
                  </a:cxn>
                  <a:cxn ang="0">
                    <a:pos x="T6" y="T7"/>
                  </a:cxn>
                </a:cxnLst>
                <a:rect l="0" t="0" r="r" b="b"/>
                <a:pathLst>
                  <a:path w="25" h="57">
                    <a:moveTo>
                      <a:pt x="0" y="52"/>
                    </a:moveTo>
                    <a:cubicBezTo>
                      <a:pt x="8" y="56"/>
                      <a:pt x="17" y="57"/>
                      <a:pt x="25" y="57"/>
                    </a:cubicBezTo>
                    <a:cubicBezTo>
                      <a:pt x="22" y="0"/>
                      <a:pt x="22" y="0"/>
                      <a:pt x="22" y="0"/>
                    </a:cubicBezTo>
                    <a:lnTo>
                      <a:pt x="0" y="5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7" name="Freeform 164"/>
              <p:cNvSpPr>
                <a:spLocks/>
              </p:cNvSpPr>
              <p:nvPr/>
            </p:nvSpPr>
            <p:spPr bwMode="auto">
              <a:xfrm>
                <a:off x="4721225" y="4505325"/>
                <a:ext cx="134938" cy="169863"/>
              </a:xfrm>
              <a:custGeom>
                <a:avLst/>
                <a:gdLst>
                  <a:gd name="T0" fmla="*/ 53 w 61"/>
                  <a:gd name="T1" fmla="*/ 76 h 76"/>
                  <a:gd name="T2" fmla="*/ 40 w 61"/>
                  <a:gd name="T3" fmla="*/ 17 h 76"/>
                  <a:gd name="T4" fmla="*/ 1 w 61"/>
                  <a:gd name="T5" fmla="*/ 0 h 76"/>
                  <a:gd name="T6" fmla="*/ 0 w 61"/>
                  <a:gd name="T7" fmla="*/ 57 h 76"/>
                  <a:gd name="T8" fmla="*/ 53 w 61"/>
                  <a:gd name="T9" fmla="*/ 76 h 76"/>
                </a:gdLst>
                <a:ahLst/>
                <a:cxnLst>
                  <a:cxn ang="0">
                    <a:pos x="T0" y="T1"/>
                  </a:cxn>
                  <a:cxn ang="0">
                    <a:pos x="T2" y="T3"/>
                  </a:cxn>
                  <a:cxn ang="0">
                    <a:pos x="T4" y="T5"/>
                  </a:cxn>
                  <a:cxn ang="0">
                    <a:pos x="T6" y="T7"/>
                  </a:cxn>
                  <a:cxn ang="0">
                    <a:pos x="T8" y="T9"/>
                  </a:cxn>
                </a:cxnLst>
                <a:rect l="0" t="0" r="r" b="b"/>
                <a:pathLst>
                  <a:path w="61" h="76">
                    <a:moveTo>
                      <a:pt x="53" y="76"/>
                    </a:moveTo>
                    <a:cubicBezTo>
                      <a:pt x="61" y="56"/>
                      <a:pt x="56" y="33"/>
                      <a:pt x="40" y="17"/>
                    </a:cubicBezTo>
                    <a:cubicBezTo>
                      <a:pt x="29" y="6"/>
                      <a:pt x="15" y="0"/>
                      <a:pt x="1" y="0"/>
                    </a:cubicBezTo>
                    <a:cubicBezTo>
                      <a:pt x="0" y="57"/>
                      <a:pt x="0" y="57"/>
                      <a:pt x="0" y="57"/>
                    </a:cubicBezTo>
                    <a:cubicBezTo>
                      <a:pt x="53" y="76"/>
                      <a:pt x="53" y="76"/>
                      <a:pt x="53" y="76"/>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8" name="Freeform 165"/>
              <p:cNvSpPr>
                <a:spLocks/>
              </p:cNvSpPr>
              <p:nvPr/>
            </p:nvSpPr>
            <p:spPr bwMode="auto">
              <a:xfrm>
                <a:off x="4632325" y="4632325"/>
                <a:ext cx="88900" cy="115888"/>
              </a:xfrm>
              <a:custGeom>
                <a:avLst/>
                <a:gdLst>
                  <a:gd name="T0" fmla="*/ 40 w 40"/>
                  <a:gd name="T1" fmla="*/ 0 h 52"/>
                  <a:gd name="T2" fmla="*/ 0 w 40"/>
                  <a:gd name="T3" fmla="*/ 40 h 52"/>
                  <a:gd name="T4" fmla="*/ 18 w 40"/>
                  <a:gd name="T5" fmla="*/ 52 h 52"/>
                  <a:gd name="T6" fmla="*/ 40 w 40"/>
                  <a:gd name="T7" fmla="*/ 0 h 52"/>
                </a:gdLst>
                <a:ahLst/>
                <a:cxnLst>
                  <a:cxn ang="0">
                    <a:pos x="T0" y="T1"/>
                  </a:cxn>
                  <a:cxn ang="0">
                    <a:pos x="T2" y="T3"/>
                  </a:cxn>
                  <a:cxn ang="0">
                    <a:pos x="T4" y="T5"/>
                  </a:cxn>
                  <a:cxn ang="0">
                    <a:pos x="T6" y="T7"/>
                  </a:cxn>
                </a:cxnLst>
                <a:rect l="0" t="0" r="r" b="b"/>
                <a:pathLst>
                  <a:path w="40" h="52">
                    <a:moveTo>
                      <a:pt x="40" y="0"/>
                    </a:moveTo>
                    <a:cubicBezTo>
                      <a:pt x="0" y="40"/>
                      <a:pt x="0" y="40"/>
                      <a:pt x="0" y="40"/>
                    </a:cubicBezTo>
                    <a:cubicBezTo>
                      <a:pt x="5" y="45"/>
                      <a:pt x="12" y="50"/>
                      <a:pt x="18" y="52"/>
                    </a:cubicBezTo>
                    <a:lnTo>
                      <a:pt x="4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9" name="Freeform 166"/>
              <p:cNvSpPr>
                <a:spLocks/>
              </p:cNvSpPr>
              <p:nvPr/>
            </p:nvSpPr>
            <p:spPr bwMode="auto">
              <a:xfrm>
                <a:off x="4683125" y="4505325"/>
                <a:ext cx="39688" cy="127000"/>
              </a:xfrm>
              <a:custGeom>
                <a:avLst/>
                <a:gdLst>
                  <a:gd name="T0" fmla="*/ 18 w 18"/>
                  <a:gd name="T1" fmla="*/ 0 h 57"/>
                  <a:gd name="T2" fmla="*/ 0 w 18"/>
                  <a:gd name="T3" fmla="*/ 3 h 57"/>
                  <a:gd name="T4" fmla="*/ 17 w 18"/>
                  <a:gd name="T5" fmla="*/ 57 h 57"/>
                  <a:gd name="T6" fmla="*/ 18 w 18"/>
                  <a:gd name="T7" fmla="*/ 0 h 57"/>
                </a:gdLst>
                <a:ahLst/>
                <a:cxnLst>
                  <a:cxn ang="0">
                    <a:pos x="T0" y="T1"/>
                  </a:cxn>
                  <a:cxn ang="0">
                    <a:pos x="T2" y="T3"/>
                  </a:cxn>
                  <a:cxn ang="0">
                    <a:pos x="T4" y="T5"/>
                  </a:cxn>
                  <a:cxn ang="0">
                    <a:pos x="T6" y="T7"/>
                  </a:cxn>
                </a:cxnLst>
                <a:rect l="0" t="0" r="r" b="b"/>
                <a:pathLst>
                  <a:path w="18" h="57">
                    <a:moveTo>
                      <a:pt x="18" y="0"/>
                    </a:moveTo>
                    <a:cubicBezTo>
                      <a:pt x="12" y="0"/>
                      <a:pt x="5" y="1"/>
                      <a:pt x="0" y="3"/>
                    </a:cubicBezTo>
                    <a:cubicBezTo>
                      <a:pt x="17" y="57"/>
                      <a:pt x="17" y="57"/>
                      <a:pt x="17" y="57"/>
                    </a:cubicBezTo>
                    <a:cubicBezTo>
                      <a:pt x="18" y="0"/>
                      <a:pt x="18" y="0"/>
                      <a:pt x="18"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0" name="Freeform 167"/>
              <p:cNvSpPr>
                <a:spLocks/>
              </p:cNvSpPr>
              <p:nvPr/>
            </p:nvSpPr>
            <p:spPr bwMode="auto">
              <a:xfrm>
                <a:off x="4583113" y="4511675"/>
                <a:ext cx="138113" cy="209550"/>
              </a:xfrm>
              <a:custGeom>
                <a:avLst/>
                <a:gdLst>
                  <a:gd name="T0" fmla="*/ 45 w 62"/>
                  <a:gd name="T1" fmla="*/ 0 h 94"/>
                  <a:gd name="T2" fmla="*/ 22 w 62"/>
                  <a:gd name="T3" fmla="*/ 14 h 94"/>
                  <a:gd name="T4" fmla="*/ 22 w 62"/>
                  <a:gd name="T5" fmla="*/ 94 h 94"/>
                  <a:gd name="T6" fmla="*/ 62 w 62"/>
                  <a:gd name="T7" fmla="*/ 54 h 94"/>
                  <a:gd name="T8" fmla="*/ 45 w 62"/>
                  <a:gd name="T9" fmla="*/ 0 h 94"/>
                </a:gdLst>
                <a:ahLst/>
                <a:cxnLst>
                  <a:cxn ang="0">
                    <a:pos x="T0" y="T1"/>
                  </a:cxn>
                  <a:cxn ang="0">
                    <a:pos x="T2" y="T3"/>
                  </a:cxn>
                  <a:cxn ang="0">
                    <a:pos x="T4" y="T5"/>
                  </a:cxn>
                  <a:cxn ang="0">
                    <a:pos x="T6" y="T7"/>
                  </a:cxn>
                  <a:cxn ang="0">
                    <a:pos x="T8" y="T9"/>
                  </a:cxn>
                </a:cxnLst>
                <a:rect l="0" t="0" r="r" b="b"/>
                <a:pathLst>
                  <a:path w="62" h="94">
                    <a:moveTo>
                      <a:pt x="45" y="0"/>
                    </a:moveTo>
                    <a:cubicBezTo>
                      <a:pt x="36" y="3"/>
                      <a:pt x="29" y="7"/>
                      <a:pt x="22" y="14"/>
                    </a:cubicBezTo>
                    <a:cubicBezTo>
                      <a:pt x="0" y="36"/>
                      <a:pt x="0" y="72"/>
                      <a:pt x="22" y="94"/>
                    </a:cubicBezTo>
                    <a:cubicBezTo>
                      <a:pt x="62" y="54"/>
                      <a:pt x="62" y="54"/>
                      <a:pt x="62" y="54"/>
                    </a:cubicBezTo>
                    <a:cubicBezTo>
                      <a:pt x="45" y="0"/>
                      <a:pt x="45" y="0"/>
                      <a:pt x="45"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1" name="Freeform 168"/>
              <p:cNvSpPr>
                <a:spLocks/>
              </p:cNvSpPr>
              <p:nvPr/>
            </p:nvSpPr>
            <p:spPr bwMode="auto">
              <a:xfrm>
                <a:off x="4397375" y="4460875"/>
                <a:ext cx="646113" cy="88900"/>
              </a:xfrm>
              <a:custGeom>
                <a:avLst/>
                <a:gdLst>
                  <a:gd name="T0" fmla="*/ 291 w 291"/>
                  <a:gd name="T1" fmla="*/ 0 h 40"/>
                  <a:gd name="T2" fmla="*/ 0 w 291"/>
                  <a:gd name="T3" fmla="*/ 0 h 40"/>
                  <a:gd name="T4" fmla="*/ 0 w 291"/>
                  <a:gd name="T5" fmla="*/ 40 h 40"/>
                  <a:gd name="T6" fmla="*/ 103 w 291"/>
                  <a:gd name="T7" fmla="*/ 40 h 40"/>
                  <a:gd name="T8" fmla="*/ 106 w 291"/>
                  <a:gd name="T9" fmla="*/ 37 h 40"/>
                  <a:gd name="T10" fmla="*/ 129 w 291"/>
                  <a:gd name="T11" fmla="*/ 23 h 40"/>
                  <a:gd name="T12" fmla="*/ 129 w 291"/>
                  <a:gd name="T13" fmla="*/ 23 h 40"/>
                  <a:gd name="T14" fmla="*/ 146 w 291"/>
                  <a:gd name="T15" fmla="*/ 20 h 40"/>
                  <a:gd name="T16" fmla="*/ 147 w 291"/>
                  <a:gd name="T17" fmla="*/ 20 h 40"/>
                  <a:gd name="T18" fmla="*/ 146 w 291"/>
                  <a:gd name="T19" fmla="*/ 40 h 40"/>
                  <a:gd name="T20" fmla="*/ 147 w 291"/>
                  <a:gd name="T21" fmla="*/ 20 h 40"/>
                  <a:gd name="T22" fmla="*/ 186 w 291"/>
                  <a:gd name="T23" fmla="*/ 37 h 40"/>
                  <a:gd name="T24" fmla="*/ 189 w 291"/>
                  <a:gd name="T25" fmla="*/ 40 h 40"/>
                  <a:gd name="T26" fmla="*/ 291 w 291"/>
                  <a:gd name="T27" fmla="*/ 40 h 40"/>
                  <a:gd name="T28" fmla="*/ 291 w 291"/>
                  <a:gd name="T2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40">
                    <a:moveTo>
                      <a:pt x="291" y="0"/>
                    </a:moveTo>
                    <a:cubicBezTo>
                      <a:pt x="0" y="0"/>
                      <a:pt x="0" y="0"/>
                      <a:pt x="0" y="0"/>
                    </a:cubicBezTo>
                    <a:cubicBezTo>
                      <a:pt x="0" y="40"/>
                      <a:pt x="0" y="40"/>
                      <a:pt x="0" y="40"/>
                    </a:cubicBezTo>
                    <a:cubicBezTo>
                      <a:pt x="103" y="40"/>
                      <a:pt x="103" y="40"/>
                      <a:pt x="103" y="40"/>
                    </a:cubicBezTo>
                    <a:cubicBezTo>
                      <a:pt x="104" y="39"/>
                      <a:pt x="105" y="38"/>
                      <a:pt x="106" y="37"/>
                    </a:cubicBezTo>
                    <a:cubicBezTo>
                      <a:pt x="113" y="30"/>
                      <a:pt x="120" y="26"/>
                      <a:pt x="129" y="23"/>
                    </a:cubicBezTo>
                    <a:cubicBezTo>
                      <a:pt x="129" y="23"/>
                      <a:pt x="129" y="23"/>
                      <a:pt x="129" y="23"/>
                    </a:cubicBezTo>
                    <a:cubicBezTo>
                      <a:pt x="134" y="21"/>
                      <a:pt x="140" y="20"/>
                      <a:pt x="146" y="20"/>
                    </a:cubicBezTo>
                    <a:cubicBezTo>
                      <a:pt x="146" y="20"/>
                      <a:pt x="146" y="20"/>
                      <a:pt x="147" y="20"/>
                    </a:cubicBezTo>
                    <a:cubicBezTo>
                      <a:pt x="146" y="40"/>
                      <a:pt x="146" y="40"/>
                      <a:pt x="146" y="40"/>
                    </a:cubicBezTo>
                    <a:cubicBezTo>
                      <a:pt x="147" y="20"/>
                      <a:pt x="147" y="20"/>
                      <a:pt x="147" y="20"/>
                    </a:cubicBezTo>
                    <a:cubicBezTo>
                      <a:pt x="161" y="20"/>
                      <a:pt x="175" y="26"/>
                      <a:pt x="186" y="37"/>
                    </a:cubicBezTo>
                    <a:cubicBezTo>
                      <a:pt x="187" y="38"/>
                      <a:pt x="188" y="39"/>
                      <a:pt x="189" y="40"/>
                    </a:cubicBezTo>
                    <a:cubicBezTo>
                      <a:pt x="291" y="40"/>
                      <a:pt x="291" y="40"/>
                      <a:pt x="291" y="40"/>
                    </a:cubicBezTo>
                    <a:cubicBezTo>
                      <a:pt x="291" y="0"/>
                      <a:pt x="291" y="0"/>
                      <a:pt x="291" y="0"/>
                    </a:cubicBezTo>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2" name="Freeform 169"/>
              <p:cNvSpPr>
                <a:spLocks/>
              </p:cNvSpPr>
              <p:nvPr/>
            </p:nvSpPr>
            <p:spPr bwMode="auto">
              <a:xfrm>
                <a:off x="4721225" y="4505325"/>
                <a:ext cx="95250" cy="44450"/>
              </a:xfrm>
              <a:custGeom>
                <a:avLst/>
                <a:gdLst>
                  <a:gd name="T0" fmla="*/ 1 w 43"/>
                  <a:gd name="T1" fmla="*/ 0 h 20"/>
                  <a:gd name="T2" fmla="*/ 0 w 43"/>
                  <a:gd name="T3" fmla="*/ 20 h 20"/>
                  <a:gd name="T4" fmla="*/ 43 w 43"/>
                  <a:gd name="T5" fmla="*/ 20 h 20"/>
                  <a:gd name="T6" fmla="*/ 40 w 43"/>
                  <a:gd name="T7" fmla="*/ 17 h 20"/>
                  <a:gd name="T8" fmla="*/ 1 w 43"/>
                  <a:gd name="T9" fmla="*/ 0 h 20"/>
                </a:gdLst>
                <a:ahLst/>
                <a:cxnLst>
                  <a:cxn ang="0">
                    <a:pos x="T0" y="T1"/>
                  </a:cxn>
                  <a:cxn ang="0">
                    <a:pos x="T2" y="T3"/>
                  </a:cxn>
                  <a:cxn ang="0">
                    <a:pos x="T4" y="T5"/>
                  </a:cxn>
                  <a:cxn ang="0">
                    <a:pos x="T6" y="T7"/>
                  </a:cxn>
                  <a:cxn ang="0">
                    <a:pos x="T8" y="T9"/>
                  </a:cxn>
                </a:cxnLst>
                <a:rect l="0" t="0" r="r" b="b"/>
                <a:pathLst>
                  <a:path w="43" h="20">
                    <a:moveTo>
                      <a:pt x="1" y="0"/>
                    </a:moveTo>
                    <a:cubicBezTo>
                      <a:pt x="0" y="20"/>
                      <a:pt x="0" y="20"/>
                      <a:pt x="0" y="20"/>
                    </a:cubicBezTo>
                    <a:cubicBezTo>
                      <a:pt x="43" y="20"/>
                      <a:pt x="43" y="20"/>
                      <a:pt x="43" y="20"/>
                    </a:cubicBezTo>
                    <a:cubicBezTo>
                      <a:pt x="42" y="19"/>
                      <a:pt x="41" y="18"/>
                      <a:pt x="40" y="17"/>
                    </a:cubicBezTo>
                    <a:cubicBezTo>
                      <a:pt x="29" y="6"/>
                      <a:pt x="15" y="0"/>
                      <a:pt x="1" y="0"/>
                    </a:cubicBezTo>
                  </a:path>
                </a:pathLst>
              </a:custGeom>
              <a:solidFill>
                <a:srgbClr val="4A3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3" name="Freeform 170"/>
              <p:cNvSpPr>
                <a:spLocks/>
              </p:cNvSpPr>
              <p:nvPr/>
            </p:nvSpPr>
            <p:spPr bwMode="auto">
              <a:xfrm>
                <a:off x="4683125" y="4505325"/>
                <a:ext cx="39688" cy="44450"/>
              </a:xfrm>
              <a:custGeom>
                <a:avLst/>
                <a:gdLst>
                  <a:gd name="T0" fmla="*/ 17 w 18"/>
                  <a:gd name="T1" fmla="*/ 0 h 20"/>
                  <a:gd name="T2" fmla="*/ 0 w 18"/>
                  <a:gd name="T3" fmla="*/ 3 h 20"/>
                  <a:gd name="T4" fmla="*/ 5 w 18"/>
                  <a:gd name="T5" fmla="*/ 20 h 20"/>
                  <a:gd name="T6" fmla="*/ 17 w 18"/>
                  <a:gd name="T7" fmla="*/ 20 h 20"/>
                  <a:gd name="T8" fmla="*/ 18 w 18"/>
                  <a:gd name="T9" fmla="*/ 0 h 20"/>
                  <a:gd name="T10" fmla="*/ 17 w 18"/>
                  <a:gd name="T11" fmla="*/ 0 h 20"/>
                </a:gdLst>
                <a:ahLst/>
                <a:cxnLst>
                  <a:cxn ang="0">
                    <a:pos x="T0" y="T1"/>
                  </a:cxn>
                  <a:cxn ang="0">
                    <a:pos x="T2" y="T3"/>
                  </a:cxn>
                  <a:cxn ang="0">
                    <a:pos x="T4" y="T5"/>
                  </a:cxn>
                  <a:cxn ang="0">
                    <a:pos x="T6" y="T7"/>
                  </a:cxn>
                  <a:cxn ang="0">
                    <a:pos x="T8" y="T9"/>
                  </a:cxn>
                  <a:cxn ang="0">
                    <a:pos x="T10" y="T11"/>
                  </a:cxn>
                </a:cxnLst>
                <a:rect l="0" t="0" r="r" b="b"/>
                <a:pathLst>
                  <a:path w="18" h="20">
                    <a:moveTo>
                      <a:pt x="17" y="0"/>
                    </a:moveTo>
                    <a:cubicBezTo>
                      <a:pt x="11" y="0"/>
                      <a:pt x="5" y="1"/>
                      <a:pt x="0" y="3"/>
                    </a:cubicBezTo>
                    <a:cubicBezTo>
                      <a:pt x="5" y="20"/>
                      <a:pt x="5" y="20"/>
                      <a:pt x="5" y="20"/>
                    </a:cubicBezTo>
                    <a:cubicBezTo>
                      <a:pt x="17" y="20"/>
                      <a:pt x="17" y="20"/>
                      <a:pt x="17" y="20"/>
                    </a:cubicBezTo>
                    <a:cubicBezTo>
                      <a:pt x="18" y="0"/>
                      <a:pt x="18" y="0"/>
                      <a:pt x="18" y="0"/>
                    </a:cubicBezTo>
                    <a:cubicBezTo>
                      <a:pt x="17" y="0"/>
                      <a:pt x="17" y="0"/>
                      <a:pt x="17" y="0"/>
                    </a:cubicBezTo>
                  </a:path>
                </a:pathLst>
              </a:custGeom>
              <a:solidFill>
                <a:srgbClr val="2861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4" name="Freeform 171"/>
              <p:cNvSpPr>
                <a:spLocks/>
              </p:cNvSpPr>
              <p:nvPr/>
            </p:nvSpPr>
            <p:spPr bwMode="auto">
              <a:xfrm>
                <a:off x="4625975" y="4511675"/>
                <a:ext cx="68263" cy="38100"/>
              </a:xfrm>
              <a:custGeom>
                <a:avLst/>
                <a:gdLst>
                  <a:gd name="T0" fmla="*/ 26 w 31"/>
                  <a:gd name="T1" fmla="*/ 0 h 17"/>
                  <a:gd name="T2" fmla="*/ 3 w 31"/>
                  <a:gd name="T3" fmla="*/ 14 h 17"/>
                  <a:gd name="T4" fmla="*/ 0 w 31"/>
                  <a:gd name="T5" fmla="*/ 17 h 17"/>
                  <a:gd name="T6" fmla="*/ 31 w 31"/>
                  <a:gd name="T7" fmla="*/ 17 h 17"/>
                  <a:gd name="T8" fmla="*/ 26 w 31"/>
                  <a:gd name="T9" fmla="*/ 0 h 17"/>
                </a:gdLst>
                <a:ahLst/>
                <a:cxnLst>
                  <a:cxn ang="0">
                    <a:pos x="T0" y="T1"/>
                  </a:cxn>
                  <a:cxn ang="0">
                    <a:pos x="T2" y="T3"/>
                  </a:cxn>
                  <a:cxn ang="0">
                    <a:pos x="T4" y="T5"/>
                  </a:cxn>
                  <a:cxn ang="0">
                    <a:pos x="T6" y="T7"/>
                  </a:cxn>
                  <a:cxn ang="0">
                    <a:pos x="T8" y="T9"/>
                  </a:cxn>
                </a:cxnLst>
                <a:rect l="0" t="0" r="r" b="b"/>
                <a:pathLst>
                  <a:path w="31" h="17">
                    <a:moveTo>
                      <a:pt x="26" y="0"/>
                    </a:moveTo>
                    <a:cubicBezTo>
                      <a:pt x="17" y="3"/>
                      <a:pt x="10" y="7"/>
                      <a:pt x="3" y="14"/>
                    </a:cubicBezTo>
                    <a:cubicBezTo>
                      <a:pt x="2" y="15"/>
                      <a:pt x="1" y="16"/>
                      <a:pt x="0" y="17"/>
                    </a:cubicBezTo>
                    <a:cubicBezTo>
                      <a:pt x="31" y="17"/>
                      <a:pt x="31" y="17"/>
                      <a:pt x="31" y="17"/>
                    </a:cubicBezTo>
                    <a:cubicBezTo>
                      <a:pt x="26" y="0"/>
                      <a:pt x="26" y="0"/>
                      <a:pt x="26" y="0"/>
                    </a:cubicBezTo>
                  </a:path>
                </a:pathLst>
              </a:custGeom>
              <a:solidFill>
                <a:srgbClr val="2886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5" name="Freeform 172"/>
              <p:cNvSpPr>
                <a:spLocks/>
              </p:cNvSpPr>
              <p:nvPr/>
            </p:nvSpPr>
            <p:spPr bwMode="auto">
              <a:xfrm>
                <a:off x="4899025" y="4638675"/>
                <a:ext cx="46038" cy="49213"/>
              </a:xfrm>
              <a:custGeom>
                <a:avLst/>
                <a:gdLst>
                  <a:gd name="T0" fmla="*/ 20 w 21"/>
                  <a:gd name="T1" fmla="*/ 0 h 22"/>
                  <a:gd name="T2" fmla="*/ 5 w 21"/>
                  <a:gd name="T3" fmla="*/ 7 h 22"/>
                  <a:gd name="T4" fmla="*/ 0 w 21"/>
                  <a:gd name="T5" fmla="*/ 15 h 22"/>
                  <a:gd name="T6" fmla="*/ 21 w 21"/>
                  <a:gd name="T7" fmla="*/ 22 h 22"/>
                  <a:gd name="T8" fmla="*/ 20 w 21"/>
                  <a:gd name="T9" fmla="*/ 0 h 22"/>
                </a:gdLst>
                <a:ahLst/>
                <a:cxnLst>
                  <a:cxn ang="0">
                    <a:pos x="T0" y="T1"/>
                  </a:cxn>
                  <a:cxn ang="0">
                    <a:pos x="T2" y="T3"/>
                  </a:cxn>
                  <a:cxn ang="0">
                    <a:pos x="T4" y="T5"/>
                  </a:cxn>
                  <a:cxn ang="0">
                    <a:pos x="T6" y="T7"/>
                  </a:cxn>
                  <a:cxn ang="0">
                    <a:pos x="T8" y="T9"/>
                  </a:cxn>
                </a:cxnLst>
                <a:rect l="0" t="0" r="r" b="b"/>
                <a:pathLst>
                  <a:path w="21" h="22">
                    <a:moveTo>
                      <a:pt x="20" y="0"/>
                    </a:moveTo>
                    <a:cubicBezTo>
                      <a:pt x="14" y="1"/>
                      <a:pt x="9" y="3"/>
                      <a:pt x="5" y="7"/>
                    </a:cubicBezTo>
                    <a:cubicBezTo>
                      <a:pt x="3" y="9"/>
                      <a:pt x="1" y="12"/>
                      <a:pt x="0" y="15"/>
                    </a:cubicBezTo>
                    <a:cubicBezTo>
                      <a:pt x="21" y="22"/>
                      <a:pt x="21" y="22"/>
                      <a:pt x="21" y="22"/>
                    </a:cubicBezTo>
                    <a:lnTo>
                      <a:pt x="2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6" name="Freeform 173"/>
              <p:cNvSpPr>
                <a:spLocks/>
              </p:cNvSpPr>
              <p:nvPr/>
            </p:nvSpPr>
            <p:spPr bwMode="auto">
              <a:xfrm>
                <a:off x="4943475" y="4638675"/>
                <a:ext cx="20638" cy="49213"/>
              </a:xfrm>
              <a:custGeom>
                <a:avLst/>
                <a:gdLst>
                  <a:gd name="T0" fmla="*/ 9 w 9"/>
                  <a:gd name="T1" fmla="*/ 2 h 22"/>
                  <a:gd name="T2" fmla="*/ 0 w 9"/>
                  <a:gd name="T3" fmla="*/ 0 h 22"/>
                  <a:gd name="T4" fmla="*/ 1 w 9"/>
                  <a:gd name="T5" fmla="*/ 22 h 22"/>
                  <a:gd name="T6" fmla="*/ 9 w 9"/>
                  <a:gd name="T7" fmla="*/ 2 h 22"/>
                </a:gdLst>
                <a:ahLst/>
                <a:cxnLst>
                  <a:cxn ang="0">
                    <a:pos x="T0" y="T1"/>
                  </a:cxn>
                  <a:cxn ang="0">
                    <a:pos x="T2" y="T3"/>
                  </a:cxn>
                  <a:cxn ang="0">
                    <a:pos x="T4" y="T5"/>
                  </a:cxn>
                  <a:cxn ang="0">
                    <a:pos x="T6" y="T7"/>
                  </a:cxn>
                </a:cxnLst>
                <a:rect l="0" t="0" r="r" b="b"/>
                <a:pathLst>
                  <a:path w="9" h="22">
                    <a:moveTo>
                      <a:pt x="9" y="2"/>
                    </a:moveTo>
                    <a:cubicBezTo>
                      <a:pt x="6" y="1"/>
                      <a:pt x="3" y="0"/>
                      <a:pt x="0" y="0"/>
                    </a:cubicBezTo>
                    <a:cubicBezTo>
                      <a:pt x="1" y="22"/>
                      <a:pt x="1" y="22"/>
                      <a:pt x="1" y="22"/>
                    </a:cubicBezTo>
                    <a:lnTo>
                      <a:pt x="9"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7" name="Freeform 174"/>
              <p:cNvSpPr>
                <a:spLocks/>
              </p:cNvSpPr>
              <p:nvPr/>
            </p:nvSpPr>
            <p:spPr bwMode="auto">
              <a:xfrm>
                <a:off x="4892675" y="4672013"/>
                <a:ext cx="52388" cy="65088"/>
              </a:xfrm>
              <a:custGeom>
                <a:avLst/>
                <a:gdLst>
                  <a:gd name="T0" fmla="*/ 3 w 24"/>
                  <a:gd name="T1" fmla="*/ 0 h 29"/>
                  <a:gd name="T2" fmla="*/ 8 w 24"/>
                  <a:gd name="T3" fmla="*/ 23 h 29"/>
                  <a:gd name="T4" fmla="*/ 24 w 24"/>
                  <a:gd name="T5" fmla="*/ 29 h 29"/>
                  <a:gd name="T6" fmla="*/ 24 w 24"/>
                  <a:gd name="T7" fmla="*/ 7 h 29"/>
                  <a:gd name="T8" fmla="*/ 3 w 24"/>
                  <a:gd name="T9" fmla="*/ 0 h 29"/>
                </a:gdLst>
                <a:ahLst/>
                <a:cxnLst>
                  <a:cxn ang="0">
                    <a:pos x="T0" y="T1"/>
                  </a:cxn>
                  <a:cxn ang="0">
                    <a:pos x="T2" y="T3"/>
                  </a:cxn>
                  <a:cxn ang="0">
                    <a:pos x="T4" y="T5"/>
                  </a:cxn>
                  <a:cxn ang="0">
                    <a:pos x="T6" y="T7"/>
                  </a:cxn>
                  <a:cxn ang="0">
                    <a:pos x="T8" y="T9"/>
                  </a:cxn>
                </a:cxnLst>
                <a:rect l="0" t="0" r="r" b="b"/>
                <a:pathLst>
                  <a:path w="24" h="29">
                    <a:moveTo>
                      <a:pt x="3" y="0"/>
                    </a:moveTo>
                    <a:cubicBezTo>
                      <a:pt x="0" y="8"/>
                      <a:pt x="2" y="17"/>
                      <a:pt x="8" y="23"/>
                    </a:cubicBezTo>
                    <a:cubicBezTo>
                      <a:pt x="12" y="27"/>
                      <a:pt x="18" y="29"/>
                      <a:pt x="24" y="29"/>
                    </a:cubicBezTo>
                    <a:cubicBezTo>
                      <a:pt x="24" y="7"/>
                      <a:pt x="24" y="7"/>
                      <a:pt x="24" y="7"/>
                    </a:cubicBezTo>
                    <a:lnTo>
                      <a:pt x="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8" name="Freeform 175"/>
              <p:cNvSpPr>
                <a:spLocks/>
              </p:cNvSpPr>
              <p:nvPr/>
            </p:nvSpPr>
            <p:spPr bwMode="auto">
              <a:xfrm>
                <a:off x="4945063" y="4643438"/>
                <a:ext cx="33338" cy="44450"/>
              </a:xfrm>
              <a:custGeom>
                <a:avLst/>
                <a:gdLst>
                  <a:gd name="T0" fmla="*/ 0 w 15"/>
                  <a:gd name="T1" fmla="*/ 20 h 20"/>
                  <a:gd name="T2" fmla="*/ 15 w 15"/>
                  <a:gd name="T3" fmla="*/ 5 h 20"/>
                  <a:gd name="T4" fmla="*/ 8 w 15"/>
                  <a:gd name="T5" fmla="*/ 0 h 20"/>
                  <a:gd name="T6" fmla="*/ 0 w 15"/>
                  <a:gd name="T7" fmla="*/ 20 h 20"/>
                </a:gdLst>
                <a:ahLst/>
                <a:cxnLst>
                  <a:cxn ang="0">
                    <a:pos x="T0" y="T1"/>
                  </a:cxn>
                  <a:cxn ang="0">
                    <a:pos x="T2" y="T3"/>
                  </a:cxn>
                  <a:cxn ang="0">
                    <a:pos x="T4" y="T5"/>
                  </a:cxn>
                  <a:cxn ang="0">
                    <a:pos x="T6" y="T7"/>
                  </a:cxn>
                </a:cxnLst>
                <a:rect l="0" t="0" r="r" b="b"/>
                <a:pathLst>
                  <a:path w="15" h="20">
                    <a:moveTo>
                      <a:pt x="0" y="20"/>
                    </a:moveTo>
                    <a:cubicBezTo>
                      <a:pt x="15" y="5"/>
                      <a:pt x="15" y="5"/>
                      <a:pt x="15" y="5"/>
                    </a:cubicBezTo>
                    <a:cubicBezTo>
                      <a:pt x="13" y="3"/>
                      <a:pt x="11" y="1"/>
                      <a:pt x="8" y="0"/>
                    </a:cubicBezTo>
                    <a:lnTo>
                      <a:pt x="0" y="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9" name="Freeform 176"/>
              <p:cNvSpPr>
                <a:spLocks/>
              </p:cNvSpPr>
              <p:nvPr/>
            </p:nvSpPr>
            <p:spPr bwMode="auto">
              <a:xfrm>
                <a:off x="4945063" y="4687888"/>
                <a:ext cx="15875" cy="49213"/>
              </a:xfrm>
              <a:custGeom>
                <a:avLst/>
                <a:gdLst>
                  <a:gd name="T0" fmla="*/ 0 w 7"/>
                  <a:gd name="T1" fmla="*/ 22 h 22"/>
                  <a:gd name="T2" fmla="*/ 7 w 7"/>
                  <a:gd name="T3" fmla="*/ 21 h 22"/>
                  <a:gd name="T4" fmla="*/ 0 w 7"/>
                  <a:gd name="T5" fmla="*/ 0 h 22"/>
                  <a:gd name="T6" fmla="*/ 0 w 7"/>
                  <a:gd name="T7" fmla="*/ 22 h 22"/>
                </a:gdLst>
                <a:ahLst/>
                <a:cxnLst>
                  <a:cxn ang="0">
                    <a:pos x="T0" y="T1"/>
                  </a:cxn>
                  <a:cxn ang="0">
                    <a:pos x="T2" y="T3"/>
                  </a:cxn>
                  <a:cxn ang="0">
                    <a:pos x="T4" y="T5"/>
                  </a:cxn>
                  <a:cxn ang="0">
                    <a:pos x="T6" y="T7"/>
                  </a:cxn>
                </a:cxnLst>
                <a:rect l="0" t="0" r="r" b="b"/>
                <a:pathLst>
                  <a:path w="7" h="22">
                    <a:moveTo>
                      <a:pt x="0" y="22"/>
                    </a:moveTo>
                    <a:cubicBezTo>
                      <a:pt x="2" y="22"/>
                      <a:pt x="4" y="22"/>
                      <a:pt x="7" y="21"/>
                    </a:cubicBezTo>
                    <a:cubicBezTo>
                      <a:pt x="0" y="0"/>
                      <a:pt x="0" y="0"/>
                      <a:pt x="0" y="0"/>
                    </a:cubicBezTo>
                    <a:lnTo>
                      <a:pt x="0" y="2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30" name="Freeform 177"/>
              <p:cNvSpPr>
                <a:spLocks/>
              </p:cNvSpPr>
              <p:nvPr/>
            </p:nvSpPr>
            <p:spPr bwMode="auto">
              <a:xfrm>
                <a:off x="4945063" y="4654550"/>
                <a:ext cx="53975" cy="79375"/>
              </a:xfrm>
              <a:custGeom>
                <a:avLst/>
                <a:gdLst>
                  <a:gd name="T0" fmla="*/ 7 w 24"/>
                  <a:gd name="T1" fmla="*/ 36 h 36"/>
                  <a:gd name="T2" fmla="*/ 15 w 24"/>
                  <a:gd name="T3" fmla="*/ 31 h 36"/>
                  <a:gd name="T4" fmla="*/ 15 w 24"/>
                  <a:gd name="T5" fmla="*/ 0 h 36"/>
                  <a:gd name="T6" fmla="*/ 0 w 24"/>
                  <a:gd name="T7" fmla="*/ 15 h 36"/>
                  <a:gd name="T8" fmla="*/ 7 w 24"/>
                  <a:gd name="T9" fmla="*/ 36 h 36"/>
                </a:gdLst>
                <a:ahLst/>
                <a:cxnLst>
                  <a:cxn ang="0">
                    <a:pos x="T0" y="T1"/>
                  </a:cxn>
                  <a:cxn ang="0">
                    <a:pos x="T2" y="T3"/>
                  </a:cxn>
                  <a:cxn ang="0">
                    <a:pos x="T4" y="T5"/>
                  </a:cxn>
                  <a:cxn ang="0">
                    <a:pos x="T6" y="T7"/>
                  </a:cxn>
                  <a:cxn ang="0">
                    <a:pos x="T8" y="T9"/>
                  </a:cxn>
                </a:cxnLst>
                <a:rect l="0" t="0" r="r" b="b"/>
                <a:pathLst>
                  <a:path w="24" h="36">
                    <a:moveTo>
                      <a:pt x="7" y="36"/>
                    </a:moveTo>
                    <a:cubicBezTo>
                      <a:pt x="10" y="35"/>
                      <a:pt x="13" y="33"/>
                      <a:pt x="15" y="31"/>
                    </a:cubicBezTo>
                    <a:cubicBezTo>
                      <a:pt x="24" y="22"/>
                      <a:pt x="24" y="8"/>
                      <a:pt x="15" y="0"/>
                    </a:cubicBezTo>
                    <a:cubicBezTo>
                      <a:pt x="0" y="15"/>
                      <a:pt x="0" y="15"/>
                      <a:pt x="0" y="15"/>
                    </a:cubicBezTo>
                    <a:lnTo>
                      <a:pt x="7" y="3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31" name="Freeform 178"/>
              <p:cNvSpPr>
                <a:spLocks/>
              </p:cNvSpPr>
              <p:nvPr/>
            </p:nvSpPr>
            <p:spPr bwMode="auto">
              <a:xfrm>
                <a:off x="4452938" y="4638675"/>
                <a:ext cx="46038" cy="49213"/>
              </a:xfrm>
              <a:custGeom>
                <a:avLst/>
                <a:gdLst>
                  <a:gd name="T0" fmla="*/ 19 w 21"/>
                  <a:gd name="T1" fmla="*/ 0 h 22"/>
                  <a:gd name="T2" fmla="*/ 5 w 21"/>
                  <a:gd name="T3" fmla="*/ 7 h 22"/>
                  <a:gd name="T4" fmla="*/ 0 w 21"/>
                  <a:gd name="T5" fmla="*/ 15 h 22"/>
                  <a:gd name="T6" fmla="*/ 21 w 21"/>
                  <a:gd name="T7" fmla="*/ 22 h 22"/>
                  <a:gd name="T8" fmla="*/ 19 w 21"/>
                  <a:gd name="T9" fmla="*/ 0 h 22"/>
                </a:gdLst>
                <a:ahLst/>
                <a:cxnLst>
                  <a:cxn ang="0">
                    <a:pos x="T0" y="T1"/>
                  </a:cxn>
                  <a:cxn ang="0">
                    <a:pos x="T2" y="T3"/>
                  </a:cxn>
                  <a:cxn ang="0">
                    <a:pos x="T4" y="T5"/>
                  </a:cxn>
                  <a:cxn ang="0">
                    <a:pos x="T6" y="T7"/>
                  </a:cxn>
                  <a:cxn ang="0">
                    <a:pos x="T8" y="T9"/>
                  </a:cxn>
                </a:cxnLst>
                <a:rect l="0" t="0" r="r" b="b"/>
                <a:pathLst>
                  <a:path w="21" h="22">
                    <a:moveTo>
                      <a:pt x="19" y="0"/>
                    </a:moveTo>
                    <a:cubicBezTo>
                      <a:pt x="14" y="1"/>
                      <a:pt x="9" y="3"/>
                      <a:pt x="5" y="7"/>
                    </a:cubicBezTo>
                    <a:cubicBezTo>
                      <a:pt x="3" y="9"/>
                      <a:pt x="1" y="12"/>
                      <a:pt x="0" y="15"/>
                    </a:cubicBezTo>
                    <a:cubicBezTo>
                      <a:pt x="21" y="22"/>
                      <a:pt x="21" y="22"/>
                      <a:pt x="21" y="22"/>
                    </a:cubicBezTo>
                    <a:lnTo>
                      <a:pt x="1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32" name="Freeform 179"/>
              <p:cNvSpPr>
                <a:spLocks/>
              </p:cNvSpPr>
              <p:nvPr/>
            </p:nvSpPr>
            <p:spPr bwMode="auto">
              <a:xfrm>
                <a:off x="4494213" y="4638675"/>
                <a:ext cx="22225" cy="49213"/>
              </a:xfrm>
              <a:custGeom>
                <a:avLst/>
                <a:gdLst>
                  <a:gd name="T0" fmla="*/ 10 w 10"/>
                  <a:gd name="T1" fmla="*/ 2 h 22"/>
                  <a:gd name="T2" fmla="*/ 0 w 10"/>
                  <a:gd name="T3" fmla="*/ 0 h 22"/>
                  <a:gd name="T4" fmla="*/ 2 w 10"/>
                  <a:gd name="T5" fmla="*/ 22 h 22"/>
                  <a:gd name="T6" fmla="*/ 10 w 10"/>
                  <a:gd name="T7" fmla="*/ 2 h 22"/>
                </a:gdLst>
                <a:ahLst/>
                <a:cxnLst>
                  <a:cxn ang="0">
                    <a:pos x="T0" y="T1"/>
                  </a:cxn>
                  <a:cxn ang="0">
                    <a:pos x="T2" y="T3"/>
                  </a:cxn>
                  <a:cxn ang="0">
                    <a:pos x="T4" y="T5"/>
                  </a:cxn>
                  <a:cxn ang="0">
                    <a:pos x="T6" y="T7"/>
                  </a:cxn>
                </a:cxnLst>
                <a:rect l="0" t="0" r="r" b="b"/>
                <a:pathLst>
                  <a:path w="10" h="22">
                    <a:moveTo>
                      <a:pt x="10" y="2"/>
                    </a:moveTo>
                    <a:cubicBezTo>
                      <a:pt x="7" y="1"/>
                      <a:pt x="4" y="0"/>
                      <a:pt x="0" y="0"/>
                    </a:cubicBezTo>
                    <a:cubicBezTo>
                      <a:pt x="2" y="22"/>
                      <a:pt x="2" y="22"/>
                      <a:pt x="2" y="22"/>
                    </a:cubicBezTo>
                    <a:lnTo>
                      <a:pt x="10"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33" name="Freeform 180"/>
              <p:cNvSpPr>
                <a:spLocks/>
              </p:cNvSpPr>
              <p:nvPr/>
            </p:nvSpPr>
            <p:spPr bwMode="auto">
              <a:xfrm>
                <a:off x="4445000" y="4672013"/>
                <a:ext cx="53975" cy="65088"/>
              </a:xfrm>
              <a:custGeom>
                <a:avLst/>
                <a:gdLst>
                  <a:gd name="T0" fmla="*/ 3 w 24"/>
                  <a:gd name="T1" fmla="*/ 0 h 29"/>
                  <a:gd name="T2" fmla="*/ 8 w 24"/>
                  <a:gd name="T3" fmla="*/ 23 h 29"/>
                  <a:gd name="T4" fmla="*/ 23 w 24"/>
                  <a:gd name="T5" fmla="*/ 29 h 29"/>
                  <a:gd name="T6" fmla="*/ 24 w 24"/>
                  <a:gd name="T7" fmla="*/ 7 h 29"/>
                  <a:gd name="T8" fmla="*/ 3 w 24"/>
                  <a:gd name="T9" fmla="*/ 0 h 29"/>
                </a:gdLst>
                <a:ahLst/>
                <a:cxnLst>
                  <a:cxn ang="0">
                    <a:pos x="T0" y="T1"/>
                  </a:cxn>
                  <a:cxn ang="0">
                    <a:pos x="T2" y="T3"/>
                  </a:cxn>
                  <a:cxn ang="0">
                    <a:pos x="T4" y="T5"/>
                  </a:cxn>
                  <a:cxn ang="0">
                    <a:pos x="T6" y="T7"/>
                  </a:cxn>
                  <a:cxn ang="0">
                    <a:pos x="T8" y="T9"/>
                  </a:cxn>
                </a:cxnLst>
                <a:rect l="0" t="0" r="r" b="b"/>
                <a:pathLst>
                  <a:path w="24" h="29">
                    <a:moveTo>
                      <a:pt x="3" y="0"/>
                    </a:moveTo>
                    <a:cubicBezTo>
                      <a:pt x="0" y="8"/>
                      <a:pt x="2" y="17"/>
                      <a:pt x="8" y="23"/>
                    </a:cubicBezTo>
                    <a:cubicBezTo>
                      <a:pt x="12" y="27"/>
                      <a:pt x="18" y="29"/>
                      <a:pt x="23" y="29"/>
                    </a:cubicBezTo>
                    <a:cubicBezTo>
                      <a:pt x="24" y="7"/>
                      <a:pt x="24" y="7"/>
                      <a:pt x="24" y="7"/>
                    </a:cubicBezTo>
                    <a:lnTo>
                      <a:pt x="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34" name="Freeform 181"/>
              <p:cNvSpPr>
                <a:spLocks/>
              </p:cNvSpPr>
              <p:nvPr/>
            </p:nvSpPr>
            <p:spPr bwMode="auto">
              <a:xfrm>
                <a:off x="4498975" y="4643438"/>
                <a:ext cx="33338" cy="44450"/>
              </a:xfrm>
              <a:custGeom>
                <a:avLst/>
                <a:gdLst>
                  <a:gd name="T0" fmla="*/ 0 w 15"/>
                  <a:gd name="T1" fmla="*/ 20 h 20"/>
                  <a:gd name="T2" fmla="*/ 15 w 15"/>
                  <a:gd name="T3" fmla="*/ 5 h 20"/>
                  <a:gd name="T4" fmla="*/ 8 w 15"/>
                  <a:gd name="T5" fmla="*/ 0 h 20"/>
                  <a:gd name="T6" fmla="*/ 0 w 15"/>
                  <a:gd name="T7" fmla="*/ 20 h 20"/>
                </a:gdLst>
                <a:ahLst/>
                <a:cxnLst>
                  <a:cxn ang="0">
                    <a:pos x="T0" y="T1"/>
                  </a:cxn>
                  <a:cxn ang="0">
                    <a:pos x="T2" y="T3"/>
                  </a:cxn>
                  <a:cxn ang="0">
                    <a:pos x="T4" y="T5"/>
                  </a:cxn>
                  <a:cxn ang="0">
                    <a:pos x="T6" y="T7"/>
                  </a:cxn>
                </a:cxnLst>
                <a:rect l="0" t="0" r="r" b="b"/>
                <a:pathLst>
                  <a:path w="15" h="20">
                    <a:moveTo>
                      <a:pt x="0" y="20"/>
                    </a:moveTo>
                    <a:cubicBezTo>
                      <a:pt x="15" y="5"/>
                      <a:pt x="15" y="5"/>
                      <a:pt x="15" y="5"/>
                    </a:cubicBezTo>
                    <a:cubicBezTo>
                      <a:pt x="13" y="3"/>
                      <a:pt x="11" y="1"/>
                      <a:pt x="8" y="0"/>
                    </a:cubicBezTo>
                    <a:lnTo>
                      <a:pt x="0" y="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35" name="Freeform 182"/>
              <p:cNvSpPr>
                <a:spLocks/>
              </p:cNvSpPr>
              <p:nvPr/>
            </p:nvSpPr>
            <p:spPr bwMode="auto">
              <a:xfrm>
                <a:off x="4497388" y="4687888"/>
                <a:ext cx="14288" cy="49213"/>
              </a:xfrm>
              <a:custGeom>
                <a:avLst/>
                <a:gdLst>
                  <a:gd name="T0" fmla="*/ 0 w 7"/>
                  <a:gd name="T1" fmla="*/ 22 h 22"/>
                  <a:gd name="T2" fmla="*/ 7 w 7"/>
                  <a:gd name="T3" fmla="*/ 21 h 22"/>
                  <a:gd name="T4" fmla="*/ 1 w 7"/>
                  <a:gd name="T5" fmla="*/ 0 h 22"/>
                  <a:gd name="T6" fmla="*/ 0 w 7"/>
                  <a:gd name="T7" fmla="*/ 22 h 22"/>
                </a:gdLst>
                <a:ahLst/>
                <a:cxnLst>
                  <a:cxn ang="0">
                    <a:pos x="T0" y="T1"/>
                  </a:cxn>
                  <a:cxn ang="0">
                    <a:pos x="T2" y="T3"/>
                  </a:cxn>
                  <a:cxn ang="0">
                    <a:pos x="T4" y="T5"/>
                  </a:cxn>
                  <a:cxn ang="0">
                    <a:pos x="T6" y="T7"/>
                  </a:cxn>
                </a:cxnLst>
                <a:rect l="0" t="0" r="r" b="b"/>
                <a:pathLst>
                  <a:path w="7" h="22">
                    <a:moveTo>
                      <a:pt x="0" y="22"/>
                    </a:moveTo>
                    <a:cubicBezTo>
                      <a:pt x="3" y="22"/>
                      <a:pt x="5" y="22"/>
                      <a:pt x="7" y="21"/>
                    </a:cubicBezTo>
                    <a:cubicBezTo>
                      <a:pt x="1" y="0"/>
                      <a:pt x="1" y="0"/>
                      <a:pt x="1" y="0"/>
                    </a:cubicBezTo>
                    <a:lnTo>
                      <a:pt x="0" y="2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36" name="Freeform 183"/>
              <p:cNvSpPr>
                <a:spLocks/>
              </p:cNvSpPr>
              <p:nvPr/>
            </p:nvSpPr>
            <p:spPr bwMode="auto">
              <a:xfrm>
                <a:off x="4498975" y="4654550"/>
                <a:ext cx="53975" cy="79375"/>
              </a:xfrm>
              <a:custGeom>
                <a:avLst/>
                <a:gdLst>
                  <a:gd name="T0" fmla="*/ 6 w 24"/>
                  <a:gd name="T1" fmla="*/ 36 h 36"/>
                  <a:gd name="T2" fmla="*/ 15 w 24"/>
                  <a:gd name="T3" fmla="*/ 31 h 36"/>
                  <a:gd name="T4" fmla="*/ 15 w 24"/>
                  <a:gd name="T5" fmla="*/ 0 h 36"/>
                  <a:gd name="T6" fmla="*/ 0 w 24"/>
                  <a:gd name="T7" fmla="*/ 15 h 36"/>
                  <a:gd name="T8" fmla="*/ 6 w 24"/>
                  <a:gd name="T9" fmla="*/ 36 h 36"/>
                </a:gdLst>
                <a:ahLst/>
                <a:cxnLst>
                  <a:cxn ang="0">
                    <a:pos x="T0" y="T1"/>
                  </a:cxn>
                  <a:cxn ang="0">
                    <a:pos x="T2" y="T3"/>
                  </a:cxn>
                  <a:cxn ang="0">
                    <a:pos x="T4" y="T5"/>
                  </a:cxn>
                  <a:cxn ang="0">
                    <a:pos x="T6" y="T7"/>
                  </a:cxn>
                  <a:cxn ang="0">
                    <a:pos x="T8" y="T9"/>
                  </a:cxn>
                </a:cxnLst>
                <a:rect l="0" t="0" r="r" b="b"/>
                <a:pathLst>
                  <a:path w="24" h="36">
                    <a:moveTo>
                      <a:pt x="6" y="36"/>
                    </a:moveTo>
                    <a:cubicBezTo>
                      <a:pt x="10" y="35"/>
                      <a:pt x="13" y="33"/>
                      <a:pt x="15" y="31"/>
                    </a:cubicBezTo>
                    <a:cubicBezTo>
                      <a:pt x="24" y="22"/>
                      <a:pt x="24" y="8"/>
                      <a:pt x="15" y="0"/>
                    </a:cubicBezTo>
                    <a:cubicBezTo>
                      <a:pt x="0" y="15"/>
                      <a:pt x="0" y="15"/>
                      <a:pt x="0" y="15"/>
                    </a:cubicBezTo>
                    <a:lnTo>
                      <a:pt x="6" y="3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grpSp>
      </p:grpSp>
    </p:spTree>
    <p:extLst>
      <p:ext uri="{BB962C8B-B14F-4D97-AF65-F5344CB8AC3E}">
        <p14:creationId xmlns:p14="http://schemas.microsoft.com/office/powerpoint/2010/main" val="2306870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anim calcmode="lin" valueType="num">
                                      <p:cBhvr additive="base">
                                        <p:cTn id="7" dur="500" fill="hold"/>
                                        <p:tgtEl>
                                          <p:spTgt spid="229"/>
                                        </p:tgtEl>
                                        <p:attrNameLst>
                                          <p:attrName>ppt_x</p:attrName>
                                        </p:attrNameLst>
                                      </p:cBhvr>
                                      <p:tavLst>
                                        <p:tav tm="0">
                                          <p:val>
                                            <p:strVal val="1+#ppt_w/2"/>
                                          </p:val>
                                        </p:tav>
                                        <p:tav tm="100000">
                                          <p:val>
                                            <p:strVal val="#ppt_x"/>
                                          </p:val>
                                        </p:tav>
                                      </p:tavLst>
                                    </p:anim>
                                    <p:anim calcmode="lin" valueType="num">
                                      <p:cBhvr additive="base">
                                        <p:cTn id="8" dur="500" fill="hold"/>
                                        <p:tgtEl>
                                          <p:spTgt spid="22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33"/>
                                        </p:tgtEl>
                                        <p:attrNameLst>
                                          <p:attrName>style.visibility</p:attrName>
                                        </p:attrNameLst>
                                      </p:cBhvr>
                                      <p:to>
                                        <p:strVal val="visible"/>
                                      </p:to>
                                    </p:set>
                                    <p:anim calcmode="lin" valueType="num">
                                      <p:cBhvr additive="base">
                                        <p:cTn id="13" dur="500" fill="hold"/>
                                        <p:tgtEl>
                                          <p:spTgt spid="233"/>
                                        </p:tgtEl>
                                        <p:attrNameLst>
                                          <p:attrName>ppt_x</p:attrName>
                                        </p:attrNameLst>
                                      </p:cBhvr>
                                      <p:tavLst>
                                        <p:tav tm="0">
                                          <p:val>
                                            <p:strVal val="1+#ppt_w/2"/>
                                          </p:val>
                                        </p:tav>
                                        <p:tav tm="100000">
                                          <p:val>
                                            <p:strVal val="#ppt_x"/>
                                          </p:val>
                                        </p:tav>
                                      </p:tavLst>
                                    </p:anim>
                                    <p:anim calcmode="lin" valueType="num">
                                      <p:cBhvr additive="base">
                                        <p:cTn id="14" dur="500" fill="hold"/>
                                        <p:tgtEl>
                                          <p:spTgt spid="2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 Placeholder 103"/>
          <p:cNvSpPr>
            <a:spLocks noGrp="1"/>
          </p:cNvSpPr>
          <p:nvPr>
            <p:ph type="body" sz="quarter" idx="4294967295"/>
          </p:nvPr>
        </p:nvSpPr>
        <p:spPr>
          <a:xfrm>
            <a:off x="0" y="1089025"/>
            <a:ext cx="11149013" cy="2087563"/>
          </a:xfrm>
        </p:spPr>
        <p:txBody>
          <a:bodyPr/>
          <a:lstStyle/>
          <a:p>
            <a:pPr defTabSz="913376" fontAlgn="base">
              <a:lnSpc>
                <a:spcPct val="120000"/>
              </a:lnSpc>
              <a:spcBef>
                <a:spcPct val="0"/>
              </a:spcBef>
              <a:spcAft>
                <a:spcPct val="0"/>
              </a:spcAft>
              <a:buSzTx/>
            </a:pPr>
            <a:r>
              <a:rPr lang="en-US" sz="3200" dirty="0">
                <a:solidFill>
                  <a:srgbClr val="6B2A7A"/>
                </a:solidFill>
              </a:rPr>
              <a:t>Out of the box experience</a:t>
            </a:r>
          </a:p>
          <a:p>
            <a:pPr marL="342834" indent="-342834" defTabSz="913376" fontAlgn="base">
              <a:lnSpc>
                <a:spcPct val="120000"/>
              </a:lnSpc>
              <a:spcBef>
                <a:spcPct val="0"/>
              </a:spcBef>
              <a:spcAft>
                <a:spcPct val="0"/>
              </a:spcAft>
              <a:buSzTx/>
              <a:buFont typeface="Arial" panose="020B0604020202020204" pitchFamily="34" charset="0"/>
              <a:buChar char="•"/>
            </a:pPr>
            <a:r>
              <a:rPr lang="en-US" sz="2353" kern="0" dirty="0">
                <a:solidFill>
                  <a:schemeClr val="tx1"/>
                </a:solidFill>
              </a:rPr>
              <a:t>Provides a summary of the application’s health - availability, performance and usage</a:t>
            </a:r>
          </a:p>
          <a:p>
            <a:pPr marL="342834" indent="-342834" defTabSz="913376" fontAlgn="base">
              <a:lnSpc>
                <a:spcPct val="120000"/>
              </a:lnSpc>
              <a:spcBef>
                <a:spcPct val="0"/>
              </a:spcBef>
              <a:spcAft>
                <a:spcPct val="0"/>
              </a:spcAft>
              <a:buSzTx/>
              <a:buFont typeface="Arial" panose="020B0604020202020204" pitchFamily="34" charset="0"/>
              <a:buChar char="•"/>
            </a:pPr>
            <a:r>
              <a:rPr lang="en-US" sz="2400" kern="0" dirty="0">
                <a:solidFill>
                  <a:schemeClr val="bg2"/>
                </a:solidFill>
              </a:rPr>
              <a:t>Paired timeline allows users to quickly correlate metrics and identify trends</a:t>
            </a:r>
          </a:p>
        </p:txBody>
      </p:sp>
      <p:sp>
        <p:nvSpPr>
          <p:cNvPr id="3" name="Title 2"/>
          <p:cNvSpPr>
            <a:spLocks noGrp="1"/>
          </p:cNvSpPr>
          <p:nvPr>
            <p:ph type="title" idx="4294967295"/>
          </p:nvPr>
        </p:nvSpPr>
        <p:spPr>
          <a:xfrm>
            <a:off x="222191" y="189415"/>
            <a:ext cx="11149013" cy="665163"/>
          </a:xfrm>
        </p:spPr>
        <p:txBody>
          <a:bodyPr/>
          <a:lstStyle/>
          <a:p>
            <a:r>
              <a:rPr lang="en-US" dirty="0">
                <a:solidFill>
                  <a:schemeClr val="tx1"/>
                </a:solidFill>
              </a:rPr>
              <a:t>Overview Blade</a:t>
            </a:r>
          </a:p>
        </p:txBody>
      </p:sp>
      <p:sp>
        <p:nvSpPr>
          <p:cNvPr id="103" name="Rectangle 102"/>
          <p:cNvSpPr/>
          <p:nvPr/>
        </p:nvSpPr>
        <p:spPr>
          <a:xfrm>
            <a:off x="502854" y="1089315"/>
            <a:ext cx="10333703" cy="468972"/>
          </a:xfrm>
          <a:prstGeom prst="rect">
            <a:avLst/>
          </a:prstGeom>
        </p:spPr>
        <p:txBody>
          <a:bodyPr wrap="square">
            <a:spAutoFit/>
          </a:bodyPr>
          <a:lstStyle/>
          <a:p>
            <a:pPr defTabSz="913376" fontAlgn="base">
              <a:spcBef>
                <a:spcPct val="0"/>
              </a:spcBef>
              <a:spcAft>
                <a:spcPct val="0"/>
              </a:spcAft>
            </a:pPr>
            <a:endParaRPr lang="en-US" sz="2400" kern="0" dirty="0">
              <a:solidFill>
                <a:srgbClr val="969696"/>
              </a:solidFill>
              <a:latin typeface="Segoe UI Light"/>
            </a:endParaRPr>
          </a:p>
        </p:txBody>
      </p:sp>
      <p:sp>
        <p:nvSpPr>
          <p:cNvPr id="38" name="Freeform 5"/>
          <p:cNvSpPr>
            <a:spLocks/>
          </p:cNvSpPr>
          <p:nvPr/>
        </p:nvSpPr>
        <p:spPr bwMode="auto">
          <a:xfrm>
            <a:off x="8624661" y="5065209"/>
            <a:ext cx="3234035" cy="1126216"/>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39" name="Freeform 6"/>
          <p:cNvSpPr>
            <a:spLocks/>
          </p:cNvSpPr>
          <p:nvPr/>
        </p:nvSpPr>
        <p:spPr bwMode="auto">
          <a:xfrm>
            <a:off x="8633425" y="4206307"/>
            <a:ext cx="3266902" cy="1853654"/>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40" name="Freeform 7"/>
          <p:cNvSpPr>
            <a:spLocks/>
          </p:cNvSpPr>
          <p:nvPr/>
        </p:nvSpPr>
        <p:spPr bwMode="auto">
          <a:xfrm>
            <a:off x="8639998" y="5551631"/>
            <a:ext cx="3218697" cy="874241"/>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43" name="Freeform 8"/>
          <p:cNvSpPr>
            <a:spLocks/>
          </p:cNvSpPr>
          <p:nvPr/>
        </p:nvSpPr>
        <p:spPr bwMode="auto">
          <a:xfrm>
            <a:off x="7432713" y="6296597"/>
            <a:ext cx="2401424" cy="560917"/>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45" name="Freeform 9"/>
          <p:cNvSpPr>
            <a:spLocks/>
          </p:cNvSpPr>
          <p:nvPr/>
        </p:nvSpPr>
        <p:spPr bwMode="auto">
          <a:xfrm>
            <a:off x="8532635" y="6022711"/>
            <a:ext cx="3656914" cy="834801"/>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46" name="Freeform 10"/>
          <p:cNvSpPr>
            <a:spLocks/>
          </p:cNvSpPr>
          <p:nvPr/>
        </p:nvSpPr>
        <p:spPr bwMode="auto">
          <a:xfrm>
            <a:off x="9871385" y="6022712"/>
            <a:ext cx="1290546" cy="681425"/>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47" name="Freeform 11"/>
          <p:cNvSpPr>
            <a:spLocks/>
          </p:cNvSpPr>
          <p:nvPr/>
        </p:nvSpPr>
        <p:spPr bwMode="auto">
          <a:xfrm>
            <a:off x="9939310" y="5400444"/>
            <a:ext cx="714293" cy="650751"/>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48" name="Freeform 12"/>
          <p:cNvSpPr>
            <a:spLocks/>
          </p:cNvSpPr>
          <p:nvPr/>
        </p:nvSpPr>
        <p:spPr bwMode="auto">
          <a:xfrm>
            <a:off x="10215386" y="5569159"/>
            <a:ext cx="602547" cy="482037"/>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49" name="Freeform 13"/>
          <p:cNvSpPr>
            <a:spLocks/>
          </p:cNvSpPr>
          <p:nvPr/>
        </p:nvSpPr>
        <p:spPr bwMode="auto">
          <a:xfrm>
            <a:off x="9564635" y="5461794"/>
            <a:ext cx="650751" cy="1045145"/>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0" name="Freeform 14"/>
          <p:cNvSpPr>
            <a:spLocks/>
          </p:cNvSpPr>
          <p:nvPr/>
        </p:nvSpPr>
        <p:spPr bwMode="auto">
          <a:xfrm>
            <a:off x="10215387" y="5805797"/>
            <a:ext cx="652942" cy="245400"/>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1" name="Freeform 15"/>
          <p:cNvSpPr>
            <a:spLocks/>
          </p:cNvSpPr>
          <p:nvPr/>
        </p:nvSpPr>
        <p:spPr bwMode="auto">
          <a:xfrm>
            <a:off x="9753067" y="6051197"/>
            <a:ext cx="462318" cy="582827"/>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2" name="Freeform 16"/>
          <p:cNvSpPr>
            <a:spLocks/>
          </p:cNvSpPr>
          <p:nvPr/>
        </p:nvSpPr>
        <p:spPr bwMode="auto">
          <a:xfrm>
            <a:off x="9921782" y="6051197"/>
            <a:ext cx="946547" cy="652942"/>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3" name="Freeform 17"/>
          <p:cNvSpPr>
            <a:spLocks/>
          </p:cNvSpPr>
          <p:nvPr/>
        </p:nvSpPr>
        <p:spPr bwMode="auto">
          <a:xfrm>
            <a:off x="9926163" y="6425872"/>
            <a:ext cx="2004839" cy="431642"/>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4" name="Rectangle 18"/>
          <p:cNvSpPr>
            <a:spLocks noChangeArrowheads="1"/>
          </p:cNvSpPr>
          <p:nvPr/>
        </p:nvSpPr>
        <p:spPr bwMode="auto">
          <a:xfrm>
            <a:off x="8725451" y="6353565"/>
            <a:ext cx="166522" cy="50394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5" name="Freeform 19"/>
          <p:cNvSpPr>
            <a:spLocks/>
          </p:cNvSpPr>
          <p:nvPr/>
        </p:nvSpPr>
        <p:spPr bwMode="auto">
          <a:xfrm>
            <a:off x="8122902" y="6434635"/>
            <a:ext cx="166522" cy="422878"/>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6" name="Freeform 20"/>
          <p:cNvSpPr>
            <a:spLocks/>
          </p:cNvSpPr>
          <p:nvPr/>
        </p:nvSpPr>
        <p:spPr bwMode="auto">
          <a:xfrm>
            <a:off x="8324483" y="6029285"/>
            <a:ext cx="164330" cy="828228"/>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7" name="Freeform 21"/>
          <p:cNvSpPr>
            <a:spLocks/>
          </p:cNvSpPr>
          <p:nvPr/>
        </p:nvSpPr>
        <p:spPr bwMode="auto">
          <a:xfrm>
            <a:off x="8523871" y="5661184"/>
            <a:ext cx="168713" cy="1196330"/>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8" name="Freeform 22"/>
          <p:cNvSpPr>
            <a:spLocks/>
          </p:cNvSpPr>
          <p:nvPr/>
        </p:nvSpPr>
        <p:spPr bwMode="auto">
          <a:xfrm>
            <a:off x="8927030" y="6042431"/>
            <a:ext cx="166522" cy="815082"/>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9" name="Freeform 23"/>
          <p:cNvSpPr>
            <a:spLocks/>
          </p:cNvSpPr>
          <p:nvPr/>
        </p:nvSpPr>
        <p:spPr bwMode="auto">
          <a:xfrm>
            <a:off x="7719745" y="6452163"/>
            <a:ext cx="168713" cy="405350"/>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0" name="Freeform 24"/>
          <p:cNvSpPr>
            <a:spLocks/>
          </p:cNvSpPr>
          <p:nvPr/>
        </p:nvSpPr>
        <p:spPr bwMode="auto">
          <a:xfrm>
            <a:off x="7923516" y="5786074"/>
            <a:ext cx="164330" cy="1071438"/>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pic>
        <p:nvPicPr>
          <p:cNvPr id="1026" name="Picture 2" descr="C:\Users\dalek\AppData\Local\Temp\SNAGHTML254967b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001" y="2649241"/>
            <a:ext cx="9611048" cy="4138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6376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3.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6.xml><?xml version="1.0" encoding="utf-8"?>
<a:theme xmlns:a="http://schemas.openxmlformats.org/drawingml/2006/main" name="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Titles &amp; Breakers">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Props1.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B030EFEA-9AEA-457C-BAA8-93C4281792F5}">
  <ds:schemaRefs>
    <ds:schemaRef ds:uri="http://purl.org/dc/terms/"/>
    <ds:schemaRef ds:uri="http://schemas.microsoft.com/office/2006/documentManagement/types"/>
    <ds:schemaRef ds:uri="http://schemas.microsoft.com/office/2006/metadata/properties"/>
    <ds:schemaRef ds:uri="http://purl.org/dc/elements/1.1/"/>
    <ds:schemaRef ds:uri="fee586e5-3c92-48eb-9898-42915e590ada"/>
    <ds:schemaRef ds:uri="http://schemas.openxmlformats.org/package/2006/metadata/core-properti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AzureTheme</Template>
  <TotalTime>25091</TotalTime>
  <Words>1330</Words>
  <Application>Microsoft Office PowerPoint</Application>
  <PresentationFormat>Widescreen</PresentationFormat>
  <Paragraphs>168</Paragraphs>
  <Slides>19</Slides>
  <Notes>14</Notes>
  <HiddenSlides>0</HiddenSlides>
  <MMClips>0</MMClips>
  <ScaleCrop>false</ScaleCrop>
  <HeadingPairs>
    <vt:vector size="6" baseType="variant">
      <vt:variant>
        <vt:lpstr>Fonts Used</vt:lpstr>
      </vt:variant>
      <vt:variant>
        <vt:i4>12</vt:i4>
      </vt:variant>
      <vt:variant>
        <vt:lpstr>Theme</vt:lpstr>
      </vt:variant>
      <vt:variant>
        <vt:i4>8</vt:i4>
      </vt:variant>
      <vt:variant>
        <vt:lpstr>Slide Titles</vt:lpstr>
      </vt:variant>
      <vt:variant>
        <vt:i4>19</vt:i4>
      </vt:variant>
    </vt:vector>
  </HeadingPairs>
  <TitlesOfParts>
    <vt:vector size="39" baseType="lpstr">
      <vt:lpstr>ＭＳ Ｐゴシック</vt:lpstr>
      <vt:lpstr>Arial</vt:lpstr>
      <vt:lpstr>Avenir LT Pro 45 Book</vt:lpstr>
      <vt:lpstr>Calibri</vt:lpstr>
      <vt:lpstr>Consolas</vt:lpstr>
      <vt:lpstr>Segoe</vt:lpstr>
      <vt:lpstr>Segoe UI</vt:lpstr>
      <vt:lpstr>Segoe UI Light</vt:lpstr>
      <vt:lpstr>Segoe ui light (Headings)</vt:lpstr>
      <vt:lpstr>Segoe UI Semibold</vt:lpstr>
      <vt:lpstr>Segoe UI Semilight</vt:lpstr>
      <vt:lpstr>Wingdings</vt:lpstr>
      <vt:lpstr>1_Azure Event</vt:lpstr>
      <vt:lpstr>1_5-30629_Build_Template_DARK BLUE</vt:lpstr>
      <vt:lpstr>5-30610_Microsoft_Ignite_Keynote_Template</vt:lpstr>
      <vt:lpstr>1_BUILD CHARCOAL BACKGROUND</vt:lpstr>
      <vt:lpstr>1_5-30629_Build_Template_WHITE</vt:lpstr>
      <vt:lpstr>MSVID_White_16x9_2012-08-18</vt:lpstr>
      <vt:lpstr>Titles &amp; Breakers</vt:lpstr>
      <vt:lpstr>TEE14 Speaker PPT Template</vt:lpstr>
      <vt:lpstr>Azure Application Insights and Jupyter Notebook to analyze large scale data </vt:lpstr>
      <vt:lpstr>Who am I?</vt:lpstr>
      <vt:lpstr>Why Logging is important ?</vt:lpstr>
      <vt:lpstr>PowerPoint Presentation</vt:lpstr>
      <vt:lpstr>What is Application Insights?</vt:lpstr>
      <vt:lpstr>Sources of Telemetry</vt:lpstr>
      <vt:lpstr> </vt:lpstr>
      <vt:lpstr>Key capabilities</vt:lpstr>
      <vt:lpstr>Overview Blade</vt:lpstr>
      <vt:lpstr>Drill down</vt:lpstr>
      <vt:lpstr>Drill down tools</vt:lpstr>
      <vt:lpstr>Fast and powerful insights</vt:lpstr>
      <vt:lpstr>Fast and powerful insights</vt:lpstr>
      <vt:lpstr>Fast and powerful insights</vt:lpstr>
      <vt:lpstr>What is Jupyter Notebook</vt:lpstr>
      <vt:lpstr>Here comes Azure Notebook</vt:lpstr>
      <vt:lpstr>Let’s code </vt:lpstr>
      <vt:lpstr>Continue from here…. </vt:lpstr>
      <vt:lpstr>Q/A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Sajeetharan Sinnathurai</cp:lastModifiedBy>
  <cp:revision>454</cp:revision>
  <cp:lastPrinted>2014-03-26T17:46:13Z</cp:lastPrinted>
  <dcterms:created xsi:type="dcterms:W3CDTF">2014-03-19T23:21:38Z</dcterms:created>
  <dcterms:modified xsi:type="dcterms:W3CDTF">2018-04-17T02:10:24Z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